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315" r:id="rId17"/>
    <p:sldId id="272" r:id="rId18"/>
    <p:sldId id="278" r:id="rId19"/>
    <p:sldId id="273" r:id="rId20"/>
    <p:sldId id="274" r:id="rId21"/>
    <p:sldId id="275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1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5" r:id="rId46"/>
    <p:sldId id="306" r:id="rId47"/>
    <p:sldId id="307" r:id="rId48"/>
    <p:sldId id="308" r:id="rId49"/>
    <p:sldId id="304" r:id="rId50"/>
    <p:sldId id="309" r:id="rId51"/>
    <p:sldId id="310" r:id="rId52"/>
    <p:sldId id="311" r:id="rId53"/>
    <p:sldId id="312" r:id="rId54"/>
    <p:sldId id="313" r:id="rId55"/>
    <p:sldId id="314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-73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1634D-B6D7-43C1-9748-F5755A458D7E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4C0DF-238F-4FAD-B839-DC01BB405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508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C0DF-238F-4FAD-B839-DC01BB40521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693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rthatcher.github.io/MLKernels.jl/dev/kernel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3255368"/>
            <a:ext cx="8961120" cy="1027937"/>
          </a:xfrm>
        </p:spPr>
        <p:txBody>
          <a:bodyPr/>
          <a:lstStyle/>
          <a:p>
            <a:r>
              <a:rPr lang="en-IN" dirty="0" smtClean="0"/>
              <a:t>Support Vector Machine – SVM</a:t>
            </a:r>
            <a:br>
              <a:rPr lang="en-IN" dirty="0" smtClean="0"/>
            </a:br>
            <a:r>
              <a:rPr lang="en-IN" dirty="0" smtClean="0"/>
              <a:t>&amp; </a:t>
            </a:r>
            <a:br>
              <a:rPr lang="en-IN" dirty="0" smtClean="0"/>
            </a:br>
            <a:r>
              <a:rPr lang="en-IN" dirty="0" smtClean="0"/>
              <a:t>Kernel Function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5704" y="5001441"/>
            <a:ext cx="7766936" cy="1096899"/>
          </a:xfrm>
        </p:spPr>
        <p:txBody>
          <a:bodyPr/>
          <a:lstStyle/>
          <a:p>
            <a:r>
              <a:rPr lang="en-IN" dirty="0" smtClean="0"/>
              <a:t>~ Pankaj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9519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smtClean="0"/>
              <a:t>What’s so special about SVMs?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74768"/>
            <a:ext cx="69818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214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smtClean="0"/>
              <a:t>What’s so special about SVMs?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80" r="809" b="982"/>
          <a:stretch/>
        </p:blipFill>
        <p:spPr>
          <a:xfrm>
            <a:off x="742277" y="929976"/>
            <a:ext cx="8778241" cy="439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089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smtClean="0"/>
              <a:t>What’s so special about SVMs?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77333" y="839097"/>
            <a:ext cx="869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general ML Algorithm tried to capture the properties of Apple and Orange and learn it as seen below: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27" r="827"/>
          <a:stretch/>
        </p:blipFill>
        <p:spPr>
          <a:xfrm>
            <a:off x="430303" y="1506936"/>
            <a:ext cx="8745967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4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smtClean="0"/>
              <a:t>What’s so special about SVMs?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27"/>
          <a:stretch/>
        </p:blipFill>
        <p:spPr>
          <a:xfrm>
            <a:off x="532256" y="1369791"/>
            <a:ext cx="8697806" cy="4286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333" y="839097"/>
            <a:ext cx="869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What SVM does it tries to find an Apple which looks like an Orange i.e. </a:t>
            </a:r>
            <a:r>
              <a:rPr lang="en-IN" dirty="0"/>
              <a:t>+</a:t>
            </a:r>
            <a:r>
              <a:rPr lang="en-IN" dirty="0" err="1"/>
              <a:t>ve</a:t>
            </a:r>
            <a:r>
              <a:rPr lang="en-IN" dirty="0"/>
              <a:t>/-</a:t>
            </a:r>
            <a:r>
              <a:rPr lang="en-IN" dirty="0" err="1"/>
              <a:t>ve</a:t>
            </a:r>
            <a:r>
              <a:rPr lang="en-IN" dirty="0"/>
              <a:t> </a:t>
            </a:r>
            <a:r>
              <a:rPr lang="en-IN" dirty="0" smtClean="0"/>
              <a:t>Support Vectors.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996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smtClean="0"/>
              <a:t>What’s so special about SVMs?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07" y="1362747"/>
            <a:ext cx="9486900" cy="4476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333" y="839097"/>
            <a:ext cx="869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Similarly it tries to find an Orange which looks like an Apple i.e. +</a:t>
            </a:r>
            <a:r>
              <a:rPr lang="en-IN" dirty="0" err="1" smtClean="0"/>
              <a:t>ve</a:t>
            </a:r>
            <a:r>
              <a:rPr lang="en-IN" dirty="0" smtClean="0"/>
              <a:t>/-</a:t>
            </a:r>
            <a:r>
              <a:rPr lang="en-IN" dirty="0" err="1" smtClean="0"/>
              <a:t>ve</a:t>
            </a:r>
            <a:r>
              <a:rPr lang="en-IN" dirty="0" smtClean="0"/>
              <a:t> Support Vectors.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483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smtClean="0"/>
              <a:t>What’s so special about SVMs?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93"/>
          <a:stretch/>
        </p:blipFill>
        <p:spPr>
          <a:xfrm>
            <a:off x="385121" y="1081816"/>
            <a:ext cx="923221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52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SVM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Kernel == Mathematical Equation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            Kernel SVMs</a:t>
            </a:r>
            <a:endParaRPr lang="en-US" sz="2800" dirty="0"/>
          </a:p>
        </p:txBody>
      </p:sp>
      <p:sp>
        <p:nvSpPr>
          <p:cNvPr id="3" name="Right Arrow 2"/>
          <p:cNvSpPr/>
          <p:nvPr/>
        </p:nvSpPr>
        <p:spPr>
          <a:xfrm>
            <a:off x="1118795" y="254599"/>
            <a:ext cx="483696" cy="337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3" y="1343025"/>
            <a:ext cx="6467475" cy="4171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431" y="710007"/>
            <a:ext cx="719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How to classify if the points are scattered in below manner ?</a:t>
            </a:r>
            <a:endParaRPr lang="en-US" dirty="0"/>
          </a:p>
        </p:txBody>
      </p:sp>
      <p:sp>
        <p:nvSpPr>
          <p:cNvPr id="7" name="Action Button: Help 6">
            <a:hlinkClick r:id="" action="ppaction://noaction" highlightClick="1"/>
          </p:cNvPr>
          <p:cNvSpPr/>
          <p:nvPr/>
        </p:nvSpPr>
        <p:spPr>
          <a:xfrm>
            <a:off x="6239435" y="2043954"/>
            <a:ext cx="1312433" cy="1893346"/>
          </a:xfrm>
          <a:prstGeom prst="actionButtonHelp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092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            Kernel SVMs</a:t>
            </a:r>
            <a:endParaRPr lang="en-US" sz="2800" dirty="0"/>
          </a:p>
        </p:txBody>
      </p:sp>
      <p:sp>
        <p:nvSpPr>
          <p:cNvPr id="3" name="Right Arrow 2"/>
          <p:cNvSpPr/>
          <p:nvPr/>
        </p:nvSpPr>
        <p:spPr>
          <a:xfrm>
            <a:off x="1118795" y="254599"/>
            <a:ext cx="483696" cy="337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3" y="1343025"/>
            <a:ext cx="6467475" cy="4171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431" y="710007"/>
            <a:ext cx="719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How to classify if the points are scattered in below manner ?</a:t>
            </a:r>
            <a:endParaRPr lang="en-US" dirty="0"/>
          </a:p>
        </p:txBody>
      </p:sp>
      <p:sp>
        <p:nvSpPr>
          <p:cNvPr id="7" name="Action Button: Help 6">
            <a:hlinkClick r:id="" action="ppaction://noaction" highlightClick="1"/>
          </p:cNvPr>
          <p:cNvSpPr/>
          <p:nvPr/>
        </p:nvSpPr>
        <p:spPr>
          <a:xfrm>
            <a:off x="6239435" y="2043954"/>
            <a:ext cx="1312433" cy="1893346"/>
          </a:xfrm>
          <a:prstGeom prst="actionButtonHelp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4268" y="2021131"/>
            <a:ext cx="20977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This happens when data is not </a:t>
            </a:r>
          </a:p>
          <a:p>
            <a:r>
              <a:rPr lang="en-IN" sz="2400" dirty="0" smtClean="0">
                <a:solidFill>
                  <a:srgbClr val="00B050"/>
                </a:solidFill>
              </a:rPr>
              <a:t>LINEARLY SEPERABLE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338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            Kernel SVMs</a:t>
            </a:r>
            <a:endParaRPr lang="en-US" sz="2800" dirty="0"/>
          </a:p>
        </p:txBody>
      </p:sp>
      <p:sp>
        <p:nvSpPr>
          <p:cNvPr id="3" name="Right Arrow 2"/>
          <p:cNvSpPr/>
          <p:nvPr/>
        </p:nvSpPr>
        <p:spPr>
          <a:xfrm>
            <a:off x="1118795" y="254599"/>
            <a:ext cx="483696" cy="337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3" y="899104"/>
            <a:ext cx="9093238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185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6263"/>
            <a:ext cx="8596668" cy="455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SVM – How to separate these points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76362"/>
            <a:ext cx="7067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7197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            Kernel SVMs</a:t>
            </a:r>
            <a:endParaRPr lang="en-US" sz="2800" dirty="0"/>
          </a:p>
        </p:txBody>
      </p:sp>
      <p:sp>
        <p:nvSpPr>
          <p:cNvPr id="3" name="Right Arrow 2"/>
          <p:cNvSpPr/>
          <p:nvPr/>
        </p:nvSpPr>
        <p:spPr>
          <a:xfrm>
            <a:off x="1118795" y="254599"/>
            <a:ext cx="483696" cy="337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1064" y="1807285"/>
            <a:ext cx="79499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The non-linear data sets are separated by taking them to </a:t>
            </a:r>
          </a:p>
          <a:p>
            <a:pPr algn="ctr"/>
            <a:r>
              <a:rPr lang="en-IN" sz="4000" b="1" dirty="0" smtClean="0">
                <a:solidFill>
                  <a:srgbClr val="00B050"/>
                </a:solidFill>
              </a:rPr>
              <a:t>A Higher-Dimensional Space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8014" y="4251507"/>
            <a:ext cx="72853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 smtClean="0"/>
              <a:t>NOTE</a:t>
            </a:r>
            <a:r>
              <a:rPr lang="en-IN" dirty="0" smtClean="0"/>
              <a:t>:</a:t>
            </a:r>
          </a:p>
          <a:p>
            <a:pPr lvl="1"/>
            <a:r>
              <a:rPr lang="en-IN" dirty="0" smtClean="0"/>
              <a:t>In </a:t>
            </a:r>
            <a:r>
              <a:rPr lang="en-IN" dirty="0"/>
              <a:t>1 Dimension the linear separator is a </a:t>
            </a:r>
            <a:r>
              <a:rPr lang="en-IN" dirty="0" smtClean="0"/>
              <a:t>DOT.</a:t>
            </a:r>
            <a:endParaRPr lang="en-IN" dirty="0"/>
          </a:p>
          <a:p>
            <a:pPr lvl="1"/>
            <a:r>
              <a:rPr lang="en-IN" dirty="0"/>
              <a:t>In 2 Dimension the linear separator is a </a:t>
            </a:r>
            <a:r>
              <a:rPr lang="en-IN" dirty="0" smtClean="0"/>
              <a:t>LINE.</a:t>
            </a:r>
            <a:endParaRPr lang="en-IN" dirty="0"/>
          </a:p>
          <a:p>
            <a:pPr lvl="1" defTabSz="914400">
              <a:defRPr/>
            </a:pPr>
            <a:r>
              <a:rPr lang="en-IN" dirty="0"/>
              <a:t>In 3 Dimension the linear separator is a </a:t>
            </a:r>
            <a:r>
              <a:rPr lang="en-IN" dirty="0" smtClean="0"/>
              <a:t>Plane (HYPER PLANE).</a:t>
            </a:r>
            <a:endParaRPr lang="en-IN" dirty="0"/>
          </a:p>
          <a:p>
            <a:pPr lvl="1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26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28339" y="817581"/>
            <a:ext cx="61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Take a </a:t>
            </a:r>
            <a:r>
              <a:rPr lang="en-IN" dirty="0"/>
              <a:t>1</a:t>
            </a:r>
            <a:r>
              <a:rPr lang="en-IN" dirty="0" smtClean="0"/>
              <a:t> dimensional data 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39" y="2418901"/>
            <a:ext cx="83534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41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28339" y="817581"/>
            <a:ext cx="61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Take a </a:t>
            </a:r>
            <a:r>
              <a:rPr lang="en-IN" dirty="0"/>
              <a:t>1</a:t>
            </a:r>
            <a:r>
              <a:rPr lang="en-IN" dirty="0" smtClean="0"/>
              <a:t> dimensional data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61660"/>
            <a:ext cx="78486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21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28339" y="817581"/>
            <a:ext cx="61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Take a </a:t>
            </a:r>
            <a:r>
              <a:rPr lang="en-IN" dirty="0"/>
              <a:t>1</a:t>
            </a:r>
            <a:r>
              <a:rPr lang="en-IN" dirty="0" smtClean="0"/>
              <a:t> dimensional data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9" y="1720191"/>
            <a:ext cx="82105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83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28339" y="817581"/>
            <a:ext cx="61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Take a </a:t>
            </a:r>
            <a:r>
              <a:rPr lang="en-IN" dirty="0"/>
              <a:t>1</a:t>
            </a:r>
            <a:r>
              <a:rPr lang="en-IN" dirty="0" smtClean="0"/>
              <a:t> dimensional data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5" y="1874566"/>
            <a:ext cx="8848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28339" y="817581"/>
            <a:ext cx="61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Take a </a:t>
            </a:r>
            <a:r>
              <a:rPr lang="en-IN" dirty="0"/>
              <a:t>1</a:t>
            </a:r>
            <a:r>
              <a:rPr lang="en-IN" dirty="0" smtClean="0"/>
              <a:t> dimensional data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05" y="1847385"/>
            <a:ext cx="90773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085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28339" y="817581"/>
            <a:ext cx="61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Take a </a:t>
            </a:r>
            <a:r>
              <a:rPr lang="en-IN" dirty="0"/>
              <a:t>1</a:t>
            </a:r>
            <a:r>
              <a:rPr lang="en-IN" dirty="0" smtClean="0"/>
              <a:t> dimensional data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34608"/>
            <a:ext cx="90487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790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28339" y="817581"/>
            <a:ext cx="61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Take a </a:t>
            </a:r>
            <a:r>
              <a:rPr lang="en-IN" dirty="0"/>
              <a:t>1</a:t>
            </a:r>
            <a:r>
              <a:rPr lang="en-IN" dirty="0" smtClean="0"/>
              <a:t> dimensional data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3" y="1817067"/>
            <a:ext cx="91630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734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28339" y="817581"/>
            <a:ext cx="61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Take a </a:t>
            </a:r>
            <a:r>
              <a:rPr lang="en-IN" dirty="0"/>
              <a:t>1</a:t>
            </a:r>
            <a:r>
              <a:rPr lang="en-IN" dirty="0" smtClean="0"/>
              <a:t> dimensional data 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3" y="1824850"/>
            <a:ext cx="92011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04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28339" y="817581"/>
            <a:ext cx="61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Take a </a:t>
            </a:r>
            <a:r>
              <a:rPr lang="en-IN" dirty="0"/>
              <a:t>1</a:t>
            </a:r>
            <a:r>
              <a:rPr lang="en-IN" dirty="0" smtClean="0"/>
              <a:t> dimensional data sets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30" y="1888737"/>
            <a:ext cx="9363075" cy="3771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8339" y="5993129"/>
            <a:ext cx="83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Now, the line can be drawn from the point and the data is </a:t>
            </a:r>
            <a:r>
              <a:rPr lang="en-IN" u="sng" dirty="0" smtClean="0"/>
              <a:t>linearly </a:t>
            </a:r>
            <a:r>
              <a:rPr lang="en-IN" u="sng" dirty="0" err="1" smtClean="0"/>
              <a:t>seperable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xmlns="" val="9132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6263"/>
            <a:ext cx="8596668" cy="455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SVM – How to separate these points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76362"/>
            <a:ext cx="7067550" cy="41052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055632" y="1570616"/>
            <a:ext cx="10758" cy="33241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00169" y="1731981"/>
            <a:ext cx="2657139" cy="28185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31689" y="1570616"/>
            <a:ext cx="1312433" cy="332411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2546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44833"/>
            <a:ext cx="6324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87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How to Map to Higher Dimension Space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45194"/>
            <a:ext cx="79629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18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Mapping from 2D Space to Higher Dimension Space (3D)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5" y="1203868"/>
            <a:ext cx="9243172" cy="41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28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Projecting back to 2D Space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9" y="1250098"/>
            <a:ext cx="61817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5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Projecting back to 2D Space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7" y="1065291"/>
            <a:ext cx="9266081" cy="41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27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Problem with this approach is ….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6906" y="929094"/>
            <a:ext cx="9102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Mapping to a Higher Dimensional Space can be </a:t>
            </a:r>
            <a:endParaRPr lang="en-IN" sz="2800" dirty="0" smtClean="0"/>
          </a:p>
          <a:p>
            <a:pPr algn="ctr"/>
            <a:r>
              <a:rPr lang="en-IN" sz="2800" dirty="0" smtClean="0">
                <a:solidFill>
                  <a:srgbClr val="FF0000"/>
                </a:solidFill>
              </a:rPr>
              <a:t>highly </a:t>
            </a:r>
            <a:r>
              <a:rPr lang="en-IN" sz="2800" dirty="0" smtClean="0">
                <a:solidFill>
                  <a:srgbClr val="FF0000"/>
                </a:solidFill>
              </a:rPr>
              <a:t>compute-intensive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2362790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Solution ….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6906" y="3155621"/>
            <a:ext cx="910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By using the </a:t>
            </a:r>
            <a:r>
              <a:rPr lang="en-IN" sz="2800" dirty="0" smtClean="0">
                <a:solidFill>
                  <a:srgbClr val="00B050"/>
                </a:solidFill>
              </a:rPr>
              <a:t>Kernel Trick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7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44" y="1354291"/>
            <a:ext cx="5543550" cy="24098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616927" y="3189249"/>
            <a:ext cx="713678" cy="1483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532" y="4672361"/>
            <a:ext cx="2196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Some Point in our dataset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865863" y="3189249"/>
            <a:ext cx="758283" cy="198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99678" y="5318692"/>
            <a:ext cx="18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landmark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088888" y="2877015"/>
            <a:ext cx="2196791" cy="304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2858" y="5921298"/>
            <a:ext cx="1806498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Several landmark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576945" y="883180"/>
            <a:ext cx="880947" cy="68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/>
          <p:cNvSpPr/>
          <p:nvPr/>
        </p:nvSpPr>
        <p:spPr>
          <a:xfrm rot="5400000">
            <a:off x="5398043" y="1082929"/>
            <a:ext cx="357805" cy="1374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263964" y="619310"/>
            <a:ext cx="315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Distance between point and landmark and it’s square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65" y="1158458"/>
            <a:ext cx="10467975" cy="4724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14039" y="5988205"/>
            <a:ext cx="689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landmark is in the middle of the 3 dimensional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7334" y="697018"/>
            <a:ext cx="947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figure below is the representation of function for a certain landmark given a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206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16" y="591671"/>
            <a:ext cx="10467975" cy="4724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7334" y="5586813"/>
            <a:ext cx="809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point on z-axis is the calculation of RBF Kernel for a given point and landmark.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293541" y="3501485"/>
            <a:ext cx="178420" cy="217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270917" y="3345366"/>
            <a:ext cx="3211551" cy="224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1931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4383"/>
            <a:ext cx="558165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73" y="2506237"/>
            <a:ext cx="3076575" cy="160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20937" y="5419493"/>
            <a:ext cx="914400" cy="63561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757961" y="4404732"/>
            <a:ext cx="3311912" cy="145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69873" y="5651671"/>
            <a:ext cx="211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Landmark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802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6263"/>
            <a:ext cx="8596668" cy="455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Support Vector Machine - Explanation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348"/>
          <a:stretch/>
        </p:blipFill>
        <p:spPr>
          <a:xfrm>
            <a:off x="834837" y="1032789"/>
            <a:ext cx="7503545" cy="47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5419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752939"/>
            <a:ext cx="558165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73" y="2104793"/>
            <a:ext cx="3076575" cy="160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20937" y="5018049"/>
            <a:ext cx="914400" cy="63561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y 2"/>
          <p:cNvSpPr/>
          <p:nvPr/>
        </p:nvSpPr>
        <p:spPr>
          <a:xfrm>
            <a:off x="3992137" y="4460487"/>
            <a:ext cx="312234" cy="2230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3" idx="0"/>
          </p:cNvCxnSpPr>
          <p:nvPr/>
        </p:nvCxnSpPr>
        <p:spPr>
          <a:xfrm>
            <a:off x="3713356" y="4003288"/>
            <a:ext cx="353772" cy="5107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92859" y="970156"/>
            <a:ext cx="2988526" cy="3490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47570" y="562683"/>
            <a:ext cx="10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Point = 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98034" y="5675506"/>
            <a:ext cx="73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point farther away from landmark is always close to zero on Z-axis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89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752939"/>
            <a:ext cx="558165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73" y="2104793"/>
            <a:ext cx="3076575" cy="160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20937" y="5018049"/>
            <a:ext cx="914400" cy="63561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y 2"/>
          <p:cNvSpPr/>
          <p:nvPr/>
        </p:nvSpPr>
        <p:spPr>
          <a:xfrm>
            <a:off x="3969835" y="3894680"/>
            <a:ext cx="312234" cy="2230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64248" y="3950435"/>
            <a:ext cx="302880" cy="535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70557" y="808888"/>
            <a:ext cx="3319344" cy="308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89901" y="482413"/>
            <a:ext cx="10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Point = 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98034" y="5675506"/>
            <a:ext cx="73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point closer to landmark is always gets closer to 1 on Z-axis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743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8"/>
          <a:stretch/>
        </p:blipFill>
        <p:spPr>
          <a:xfrm>
            <a:off x="401444" y="744692"/>
            <a:ext cx="11035222" cy="56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8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8"/>
          <a:stretch/>
        </p:blipFill>
        <p:spPr>
          <a:xfrm>
            <a:off x="401444" y="744692"/>
            <a:ext cx="11035222" cy="563380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178097" y="3472995"/>
            <a:ext cx="267630" cy="17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/>
          <p:cNvCxnSpPr/>
          <p:nvPr/>
        </p:nvCxnSpPr>
        <p:spPr>
          <a:xfrm rot="10800000">
            <a:off x="3445727" y="3472995"/>
            <a:ext cx="4516244" cy="1634264"/>
          </a:xfrm>
          <a:prstGeom prst="curvedConnector3">
            <a:avLst>
              <a:gd name="adj1" fmla="val 3444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89649" y="4105461"/>
            <a:ext cx="14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Landmark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1602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8"/>
          <a:stretch/>
        </p:blipFill>
        <p:spPr>
          <a:xfrm>
            <a:off x="401444" y="744692"/>
            <a:ext cx="11035222" cy="563380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78097" y="3472995"/>
            <a:ext cx="267630" cy="17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 rot="8439964">
            <a:off x="8917374" y="1873156"/>
            <a:ext cx="1509328" cy="1339113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55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8"/>
          <a:stretch/>
        </p:blipFill>
        <p:spPr>
          <a:xfrm>
            <a:off x="401444" y="744692"/>
            <a:ext cx="11035222" cy="563380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241395" y="2642838"/>
            <a:ext cx="2074127" cy="20406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78097" y="3472995"/>
            <a:ext cx="267630" cy="17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 rot="8439964">
            <a:off x="8917374" y="1873156"/>
            <a:ext cx="1509328" cy="1339113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936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8"/>
          <a:stretch/>
        </p:blipFill>
        <p:spPr>
          <a:xfrm>
            <a:off x="401444" y="744692"/>
            <a:ext cx="11035222" cy="563380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241395" y="2642838"/>
            <a:ext cx="2074127" cy="20406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78097" y="3472995"/>
            <a:ext cx="267630" cy="17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 rot="8439964">
            <a:off x="8917374" y="1873156"/>
            <a:ext cx="1509328" cy="1339113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286250" y="2856464"/>
            <a:ext cx="4869180" cy="1077958"/>
          </a:xfrm>
          <a:custGeom>
            <a:avLst/>
            <a:gdLst>
              <a:gd name="connsiteX0" fmla="*/ 0 w 4869180"/>
              <a:gd name="connsiteY0" fmla="*/ 538246 h 1077958"/>
              <a:gd name="connsiteX1" fmla="*/ 22860 w 4869180"/>
              <a:gd name="connsiteY1" fmla="*/ 481096 h 1077958"/>
              <a:gd name="connsiteX2" fmla="*/ 57150 w 4869180"/>
              <a:gd name="connsiteY2" fmla="*/ 469666 h 1077958"/>
              <a:gd name="connsiteX3" fmla="*/ 91440 w 4869180"/>
              <a:gd name="connsiteY3" fmla="*/ 446806 h 1077958"/>
              <a:gd name="connsiteX4" fmla="*/ 137160 w 4869180"/>
              <a:gd name="connsiteY4" fmla="*/ 435376 h 1077958"/>
              <a:gd name="connsiteX5" fmla="*/ 240030 w 4869180"/>
              <a:gd name="connsiteY5" fmla="*/ 401086 h 1077958"/>
              <a:gd name="connsiteX6" fmla="*/ 274320 w 4869180"/>
              <a:gd name="connsiteY6" fmla="*/ 389656 h 1077958"/>
              <a:gd name="connsiteX7" fmla="*/ 388620 w 4869180"/>
              <a:gd name="connsiteY7" fmla="*/ 366796 h 1077958"/>
              <a:gd name="connsiteX8" fmla="*/ 457200 w 4869180"/>
              <a:gd name="connsiteY8" fmla="*/ 343936 h 1077958"/>
              <a:gd name="connsiteX9" fmla="*/ 491490 w 4869180"/>
              <a:gd name="connsiteY9" fmla="*/ 332506 h 1077958"/>
              <a:gd name="connsiteX10" fmla="*/ 548640 w 4869180"/>
              <a:gd name="connsiteY10" fmla="*/ 286786 h 1077958"/>
              <a:gd name="connsiteX11" fmla="*/ 582930 w 4869180"/>
              <a:gd name="connsiteY11" fmla="*/ 252496 h 1077958"/>
              <a:gd name="connsiteX12" fmla="*/ 617220 w 4869180"/>
              <a:gd name="connsiteY12" fmla="*/ 229636 h 1077958"/>
              <a:gd name="connsiteX13" fmla="*/ 651510 w 4869180"/>
              <a:gd name="connsiteY13" fmla="*/ 195346 h 1077958"/>
              <a:gd name="connsiteX14" fmla="*/ 685800 w 4869180"/>
              <a:gd name="connsiteY14" fmla="*/ 183916 h 1077958"/>
              <a:gd name="connsiteX15" fmla="*/ 754380 w 4869180"/>
              <a:gd name="connsiteY15" fmla="*/ 138196 h 1077958"/>
              <a:gd name="connsiteX16" fmla="*/ 788670 w 4869180"/>
              <a:gd name="connsiteY16" fmla="*/ 115336 h 1077958"/>
              <a:gd name="connsiteX17" fmla="*/ 834390 w 4869180"/>
              <a:gd name="connsiteY17" fmla="*/ 92476 h 1077958"/>
              <a:gd name="connsiteX18" fmla="*/ 868680 w 4869180"/>
              <a:gd name="connsiteY18" fmla="*/ 81046 h 1077958"/>
              <a:gd name="connsiteX19" fmla="*/ 948690 w 4869180"/>
              <a:gd name="connsiteY19" fmla="*/ 46756 h 1077958"/>
              <a:gd name="connsiteX20" fmla="*/ 1303020 w 4869180"/>
              <a:gd name="connsiteY20" fmla="*/ 35326 h 1077958"/>
              <a:gd name="connsiteX21" fmla="*/ 1371600 w 4869180"/>
              <a:gd name="connsiteY21" fmla="*/ 58186 h 1077958"/>
              <a:gd name="connsiteX22" fmla="*/ 1428750 w 4869180"/>
              <a:gd name="connsiteY22" fmla="*/ 126766 h 1077958"/>
              <a:gd name="connsiteX23" fmla="*/ 1440180 w 4869180"/>
              <a:gd name="connsiteY23" fmla="*/ 161056 h 1077958"/>
              <a:gd name="connsiteX24" fmla="*/ 1463040 w 4869180"/>
              <a:gd name="connsiteY24" fmla="*/ 195346 h 1077958"/>
              <a:gd name="connsiteX25" fmla="*/ 1485900 w 4869180"/>
              <a:gd name="connsiteY25" fmla="*/ 241066 h 1077958"/>
              <a:gd name="connsiteX26" fmla="*/ 1497330 w 4869180"/>
              <a:gd name="connsiteY26" fmla="*/ 309646 h 1077958"/>
              <a:gd name="connsiteX27" fmla="*/ 1508760 w 4869180"/>
              <a:gd name="connsiteY27" fmla="*/ 412516 h 1077958"/>
              <a:gd name="connsiteX28" fmla="*/ 1520190 w 4869180"/>
              <a:gd name="connsiteY28" fmla="*/ 469666 h 1077958"/>
              <a:gd name="connsiteX29" fmla="*/ 1531620 w 4869180"/>
              <a:gd name="connsiteY29" fmla="*/ 595396 h 1077958"/>
              <a:gd name="connsiteX30" fmla="*/ 1543050 w 4869180"/>
              <a:gd name="connsiteY30" fmla="*/ 629686 h 1077958"/>
              <a:gd name="connsiteX31" fmla="*/ 1554480 w 4869180"/>
              <a:gd name="connsiteY31" fmla="*/ 675406 h 1077958"/>
              <a:gd name="connsiteX32" fmla="*/ 1588770 w 4869180"/>
              <a:gd name="connsiteY32" fmla="*/ 778276 h 1077958"/>
              <a:gd name="connsiteX33" fmla="*/ 1600200 w 4869180"/>
              <a:gd name="connsiteY33" fmla="*/ 812566 h 1077958"/>
              <a:gd name="connsiteX34" fmla="*/ 1634490 w 4869180"/>
              <a:gd name="connsiteY34" fmla="*/ 892576 h 1077958"/>
              <a:gd name="connsiteX35" fmla="*/ 1680210 w 4869180"/>
              <a:gd name="connsiteY35" fmla="*/ 915436 h 1077958"/>
              <a:gd name="connsiteX36" fmla="*/ 1760220 w 4869180"/>
              <a:gd name="connsiteY36" fmla="*/ 972586 h 1077958"/>
              <a:gd name="connsiteX37" fmla="*/ 2034540 w 4869180"/>
              <a:gd name="connsiteY37" fmla="*/ 961156 h 1077958"/>
              <a:gd name="connsiteX38" fmla="*/ 2103120 w 4869180"/>
              <a:gd name="connsiteY38" fmla="*/ 892576 h 1077958"/>
              <a:gd name="connsiteX39" fmla="*/ 2183130 w 4869180"/>
              <a:gd name="connsiteY39" fmla="*/ 812566 h 1077958"/>
              <a:gd name="connsiteX40" fmla="*/ 2217420 w 4869180"/>
              <a:gd name="connsiteY40" fmla="*/ 778276 h 1077958"/>
              <a:gd name="connsiteX41" fmla="*/ 2274570 w 4869180"/>
              <a:gd name="connsiteY41" fmla="*/ 709696 h 1077958"/>
              <a:gd name="connsiteX42" fmla="*/ 2297430 w 4869180"/>
              <a:gd name="connsiteY42" fmla="*/ 675406 h 1077958"/>
              <a:gd name="connsiteX43" fmla="*/ 2366010 w 4869180"/>
              <a:gd name="connsiteY43" fmla="*/ 618256 h 1077958"/>
              <a:gd name="connsiteX44" fmla="*/ 2411730 w 4869180"/>
              <a:gd name="connsiteY44" fmla="*/ 583966 h 1077958"/>
              <a:gd name="connsiteX45" fmla="*/ 2480310 w 4869180"/>
              <a:gd name="connsiteY45" fmla="*/ 538246 h 1077958"/>
              <a:gd name="connsiteX46" fmla="*/ 2560320 w 4869180"/>
              <a:gd name="connsiteY46" fmla="*/ 492526 h 1077958"/>
              <a:gd name="connsiteX47" fmla="*/ 2663190 w 4869180"/>
              <a:gd name="connsiteY47" fmla="*/ 446806 h 1077958"/>
              <a:gd name="connsiteX48" fmla="*/ 2937510 w 4869180"/>
              <a:gd name="connsiteY48" fmla="*/ 458236 h 1077958"/>
              <a:gd name="connsiteX49" fmla="*/ 3006090 w 4869180"/>
              <a:gd name="connsiteY49" fmla="*/ 503956 h 1077958"/>
              <a:gd name="connsiteX50" fmla="*/ 3040380 w 4869180"/>
              <a:gd name="connsiteY50" fmla="*/ 526816 h 1077958"/>
              <a:gd name="connsiteX51" fmla="*/ 3074670 w 4869180"/>
              <a:gd name="connsiteY51" fmla="*/ 549676 h 1077958"/>
              <a:gd name="connsiteX52" fmla="*/ 3108960 w 4869180"/>
              <a:gd name="connsiteY52" fmla="*/ 595396 h 1077958"/>
              <a:gd name="connsiteX53" fmla="*/ 3120390 w 4869180"/>
              <a:gd name="connsiteY53" fmla="*/ 629686 h 1077958"/>
              <a:gd name="connsiteX54" fmla="*/ 3143250 w 4869180"/>
              <a:gd name="connsiteY54" fmla="*/ 675406 h 1077958"/>
              <a:gd name="connsiteX55" fmla="*/ 3166110 w 4869180"/>
              <a:gd name="connsiteY55" fmla="*/ 766846 h 1077958"/>
              <a:gd name="connsiteX56" fmla="*/ 3188970 w 4869180"/>
              <a:gd name="connsiteY56" fmla="*/ 812566 h 1077958"/>
              <a:gd name="connsiteX57" fmla="*/ 3200400 w 4869180"/>
              <a:gd name="connsiteY57" fmla="*/ 846856 h 1077958"/>
              <a:gd name="connsiteX58" fmla="*/ 3314700 w 4869180"/>
              <a:gd name="connsiteY58" fmla="*/ 984016 h 1077958"/>
              <a:gd name="connsiteX59" fmla="*/ 3383280 w 4869180"/>
              <a:gd name="connsiteY59" fmla="*/ 1029736 h 1077958"/>
              <a:gd name="connsiteX60" fmla="*/ 3474720 w 4869180"/>
              <a:gd name="connsiteY60" fmla="*/ 1064026 h 1077958"/>
              <a:gd name="connsiteX61" fmla="*/ 3851910 w 4869180"/>
              <a:gd name="connsiteY61" fmla="*/ 1029736 h 1077958"/>
              <a:gd name="connsiteX62" fmla="*/ 3897630 w 4869180"/>
              <a:gd name="connsiteY62" fmla="*/ 984016 h 1077958"/>
              <a:gd name="connsiteX63" fmla="*/ 3943350 w 4869180"/>
              <a:gd name="connsiteY63" fmla="*/ 915436 h 1077958"/>
              <a:gd name="connsiteX64" fmla="*/ 3977640 w 4869180"/>
              <a:gd name="connsiteY64" fmla="*/ 846856 h 1077958"/>
              <a:gd name="connsiteX65" fmla="*/ 4023360 w 4869180"/>
              <a:gd name="connsiteY65" fmla="*/ 778276 h 1077958"/>
              <a:gd name="connsiteX66" fmla="*/ 4069080 w 4869180"/>
              <a:gd name="connsiteY66" fmla="*/ 675406 h 1077958"/>
              <a:gd name="connsiteX67" fmla="*/ 4080510 w 4869180"/>
              <a:gd name="connsiteY67" fmla="*/ 641116 h 1077958"/>
              <a:gd name="connsiteX68" fmla="*/ 4137660 w 4869180"/>
              <a:gd name="connsiteY68" fmla="*/ 549676 h 1077958"/>
              <a:gd name="connsiteX69" fmla="*/ 4194810 w 4869180"/>
              <a:gd name="connsiteY69" fmla="*/ 446806 h 1077958"/>
              <a:gd name="connsiteX70" fmla="*/ 4251960 w 4869180"/>
              <a:gd name="connsiteY70" fmla="*/ 378226 h 1077958"/>
              <a:gd name="connsiteX71" fmla="*/ 4297680 w 4869180"/>
              <a:gd name="connsiteY71" fmla="*/ 355366 h 1077958"/>
              <a:gd name="connsiteX72" fmla="*/ 4377690 w 4869180"/>
              <a:gd name="connsiteY72" fmla="*/ 298216 h 1077958"/>
              <a:gd name="connsiteX73" fmla="*/ 4469130 w 4869180"/>
              <a:gd name="connsiteY73" fmla="*/ 275356 h 1077958"/>
              <a:gd name="connsiteX74" fmla="*/ 4514850 w 4869180"/>
              <a:gd name="connsiteY74" fmla="*/ 263926 h 1077958"/>
              <a:gd name="connsiteX75" fmla="*/ 4549140 w 4869180"/>
              <a:gd name="connsiteY75" fmla="*/ 252496 h 1077958"/>
              <a:gd name="connsiteX76" fmla="*/ 4869180 w 4869180"/>
              <a:gd name="connsiteY76" fmla="*/ 252496 h 107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869180" h="1077958">
                <a:moveTo>
                  <a:pt x="0" y="538246"/>
                </a:moveTo>
                <a:cubicBezTo>
                  <a:pt x="7620" y="519196"/>
                  <a:pt x="9725" y="496858"/>
                  <a:pt x="22860" y="481096"/>
                </a:cubicBezTo>
                <a:cubicBezTo>
                  <a:pt x="30573" y="471840"/>
                  <a:pt x="46374" y="475054"/>
                  <a:pt x="57150" y="469666"/>
                </a:cubicBezTo>
                <a:cubicBezTo>
                  <a:pt x="69437" y="463523"/>
                  <a:pt x="78814" y="452217"/>
                  <a:pt x="91440" y="446806"/>
                </a:cubicBezTo>
                <a:cubicBezTo>
                  <a:pt x="105879" y="440618"/>
                  <a:pt x="122113" y="439890"/>
                  <a:pt x="137160" y="435376"/>
                </a:cubicBezTo>
                <a:lnTo>
                  <a:pt x="240030" y="401086"/>
                </a:lnTo>
                <a:cubicBezTo>
                  <a:pt x="251460" y="397276"/>
                  <a:pt x="262506" y="392019"/>
                  <a:pt x="274320" y="389656"/>
                </a:cubicBezTo>
                <a:cubicBezTo>
                  <a:pt x="312420" y="382036"/>
                  <a:pt x="351759" y="379083"/>
                  <a:pt x="388620" y="366796"/>
                </a:cubicBezTo>
                <a:lnTo>
                  <a:pt x="457200" y="343936"/>
                </a:lnTo>
                <a:lnTo>
                  <a:pt x="491490" y="332506"/>
                </a:lnTo>
                <a:cubicBezTo>
                  <a:pt x="542615" y="255818"/>
                  <a:pt x="482389" y="330953"/>
                  <a:pt x="548640" y="286786"/>
                </a:cubicBezTo>
                <a:cubicBezTo>
                  <a:pt x="562090" y="277820"/>
                  <a:pt x="570512" y="262844"/>
                  <a:pt x="582930" y="252496"/>
                </a:cubicBezTo>
                <a:cubicBezTo>
                  <a:pt x="593483" y="243702"/>
                  <a:pt x="606667" y="238430"/>
                  <a:pt x="617220" y="229636"/>
                </a:cubicBezTo>
                <a:cubicBezTo>
                  <a:pt x="629638" y="219288"/>
                  <a:pt x="638060" y="204312"/>
                  <a:pt x="651510" y="195346"/>
                </a:cubicBezTo>
                <a:cubicBezTo>
                  <a:pt x="661535" y="188663"/>
                  <a:pt x="675268" y="189767"/>
                  <a:pt x="685800" y="183916"/>
                </a:cubicBezTo>
                <a:cubicBezTo>
                  <a:pt x="709817" y="170573"/>
                  <a:pt x="731520" y="153436"/>
                  <a:pt x="754380" y="138196"/>
                </a:cubicBezTo>
                <a:cubicBezTo>
                  <a:pt x="765810" y="130576"/>
                  <a:pt x="776383" y="121479"/>
                  <a:pt x="788670" y="115336"/>
                </a:cubicBezTo>
                <a:cubicBezTo>
                  <a:pt x="803910" y="107716"/>
                  <a:pt x="818729" y="99188"/>
                  <a:pt x="834390" y="92476"/>
                </a:cubicBezTo>
                <a:cubicBezTo>
                  <a:pt x="845464" y="87730"/>
                  <a:pt x="857904" y="86434"/>
                  <a:pt x="868680" y="81046"/>
                </a:cubicBezTo>
                <a:cubicBezTo>
                  <a:pt x="947615" y="41579"/>
                  <a:pt x="853537" y="70544"/>
                  <a:pt x="948690" y="46756"/>
                </a:cubicBezTo>
                <a:cubicBezTo>
                  <a:pt x="1068811" y="-33325"/>
                  <a:pt x="992473" y="7925"/>
                  <a:pt x="1303020" y="35326"/>
                </a:cubicBezTo>
                <a:cubicBezTo>
                  <a:pt x="1327023" y="37444"/>
                  <a:pt x="1371600" y="58186"/>
                  <a:pt x="1371600" y="58186"/>
                </a:cubicBezTo>
                <a:cubicBezTo>
                  <a:pt x="1396879" y="83465"/>
                  <a:pt x="1412837" y="94940"/>
                  <a:pt x="1428750" y="126766"/>
                </a:cubicBezTo>
                <a:cubicBezTo>
                  <a:pt x="1434138" y="137542"/>
                  <a:pt x="1434792" y="150280"/>
                  <a:pt x="1440180" y="161056"/>
                </a:cubicBezTo>
                <a:cubicBezTo>
                  <a:pt x="1446323" y="173343"/>
                  <a:pt x="1456224" y="183419"/>
                  <a:pt x="1463040" y="195346"/>
                </a:cubicBezTo>
                <a:cubicBezTo>
                  <a:pt x="1471494" y="210140"/>
                  <a:pt x="1478280" y="225826"/>
                  <a:pt x="1485900" y="241066"/>
                </a:cubicBezTo>
                <a:cubicBezTo>
                  <a:pt x="1489710" y="263926"/>
                  <a:pt x="1494267" y="286674"/>
                  <a:pt x="1497330" y="309646"/>
                </a:cubicBezTo>
                <a:cubicBezTo>
                  <a:pt x="1501890" y="343844"/>
                  <a:pt x="1503881" y="378362"/>
                  <a:pt x="1508760" y="412516"/>
                </a:cubicBezTo>
                <a:cubicBezTo>
                  <a:pt x="1511507" y="431748"/>
                  <a:pt x="1516380" y="450616"/>
                  <a:pt x="1520190" y="469666"/>
                </a:cubicBezTo>
                <a:cubicBezTo>
                  <a:pt x="1524000" y="511576"/>
                  <a:pt x="1525669" y="553736"/>
                  <a:pt x="1531620" y="595396"/>
                </a:cubicBezTo>
                <a:cubicBezTo>
                  <a:pt x="1533324" y="607323"/>
                  <a:pt x="1539740" y="618101"/>
                  <a:pt x="1543050" y="629686"/>
                </a:cubicBezTo>
                <a:cubicBezTo>
                  <a:pt x="1547366" y="644791"/>
                  <a:pt x="1549966" y="660359"/>
                  <a:pt x="1554480" y="675406"/>
                </a:cubicBezTo>
                <a:lnTo>
                  <a:pt x="1588770" y="778276"/>
                </a:lnTo>
                <a:cubicBezTo>
                  <a:pt x="1592580" y="789706"/>
                  <a:pt x="1597278" y="800877"/>
                  <a:pt x="1600200" y="812566"/>
                </a:cubicBezTo>
                <a:cubicBezTo>
                  <a:pt x="1607360" y="841208"/>
                  <a:pt x="1609563" y="871804"/>
                  <a:pt x="1634490" y="892576"/>
                </a:cubicBezTo>
                <a:cubicBezTo>
                  <a:pt x="1647580" y="903484"/>
                  <a:pt x="1666345" y="905532"/>
                  <a:pt x="1680210" y="915436"/>
                </a:cubicBezTo>
                <a:cubicBezTo>
                  <a:pt x="1788333" y="992666"/>
                  <a:pt x="1634916" y="909934"/>
                  <a:pt x="1760220" y="972586"/>
                </a:cubicBezTo>
                <a:lnTo>
                  <a:pt x="2034540" y="961156"/>
                </a:lnTo>
                <a:cubicBezTo>
                  <a:pt x="2066023" y="953810"/>
                  <a:pt x="2080260" y="915436"/>
                  <a:pt x="2103120" y="892576"/>
                </a:cubicBezTo>
                <a:lnTo>
                  <a:pt x="2183130" y="812566"/>
                </a:lnTo>
                <a:cubicBezTo>
                  <a:pt x="2194560" y="801136"/>
                  <a:pt x="2208454" y="791726"/>
                  <a:pt x="2217420" y="778276"/>
                </a:cubicBezTo>
                <a:cubicBezTo>
                  <a:pt x="2274177" y="693140"/>
                  <a:pt x="2201231" y="797703"/>
                  <a:pt x="2274570" y="709696"/>
                </a:cubicBezTo>
                <a:cubicBezTo>
                  <a:pt x="2283364" y="699143"/>
                  <a:pt x="2288636" y="685959"/>
                  <a:pt x="2297430" y="675406"/>
                </a:cubicBezTo>
                <a:cubicBezTo>
                  <a:pt x="2328822" y="637736"/>
                  <a:pt x="2328988" y="644700"/>
                  <a:pt x="2366010" y="618256"/>
                </a:cubicBezTo>
                <a:cubicBezTo>
                  <a:pt x="2381512" y="607183"/>
                  <a:pt x="2396124" y="594890"/>
                  <a:pt x="2411730" y="583966"/>
                </a:cubicBezTo>
                <a:cubicBezTo>
                  <a:pt x="2434238" y="568211"/>
                  <a:pt x="2457450" y="553486"/>
                  <a:pt x="2480310" y="538246"/>
                </a:cubicBezTo>
                <a:cubicBezTo>
                  <a:pt x="2511240" y="517626"/>
                  <a:pt x="2524066" y="507028"/>
                  <a:pt x="2560320" y="492526"/>
                </a:cubicBezTo>
                <a:cubicBezTo>
                  <a:pt x="2662335" y="451720"/>
                  <a:pt x="2597219" y="490787"/>
                  <a:pt x="2663190" y="446806"/>
                </a:cubicBezTo>
                <a:cubicBezTo>
                  <a:pt x="2754630" y="450616"/>
                  <a:pt x="2847236" y="443190"/>
                  <a:pt x="2937510" y="458236"/>
                </a:cubicBezTo>
                <a:cubicBezTo>
                  <a:pt x="2964610" y="462753"/>
                  <a:pt x="2983230" y="488716"/>
                  <a:pt x="3006090" y="503956"/>
                </a:cubicBezTo>
                <a:lnTo>
                  <a:pt x="3040380" y="526816"/>
                </a:lnTo>
                <a:cubicBezTo>
                  <a:pt x="3051810" y="534436"/>
                  <a:pt x="3066428" y="538686"/>
                  <a:pt x="3074670" y="549676"/>
                </a:cubicBezTo>
                <a:lnTo>
                  <a:pt x="3108960" y="595396"/>
                </a:lnTo>
                <a:cubicBezTo>
                  <a:pt x="3112770" y="606826"/>
                  <a:pt x="3115644" y="618612"/>
                  <a:pt x="3120390" y="629686"/>
                </a:cubicBezTo>
                <a:cubicBezTo>
                  <a:pt x="3127102" y="645347"/>
                  <a:pt x="3137862" y="659242"/>
                  <a:pt x="3143250" y="675406"/>
                </a:cubicBezTo>
                <a:cubicBezTo>
                  <a:pt x="3153185" y="705212"/>
                  <a:pt x="3152059" y="738745"/>
                  <a:pt x="3166110" y="766846"/>
                </a:cubicBezTo>
                <a:cubicBezTo>
                  <a:pt x="3173730" y="782086"/>
                  <a:pt x="3182258" y="796905"/>
                  <a:pt x="3188970" y="812566"/>
                </a:cubicBezTo>
                <a:cubicBezTo>
                  <a:pt x="3193716" y="823640"/>
                  <a:pt x="3194549" y="836324"/>
                  <a:pt x="3200400" y="846856"/>
                </a:cubicBezTo>
                <a:cubicBezTo>
                  <a:pt x="3225206" y="891507"/>
                  <a:pt x="3272404" y="955818"/>
                  <a:pt x="3314700" y="984016"/>
                </a:cubicBezTo>
                <a:cubicBezTo>
                  <a:pt x="3337560" y="999256"/>
                  <a:pt x="3357771" y="1019532"/>
                  <a:pt x="3383280" y="1029736"/>
                </a:cubicBezTo>
                <a:cubicBezTo>
                  <a:pt x="3451617" y="1057071"/>
                  <a:pt x="3420965" y="1046108"/>
                  <a:pt x="3474720" y="1064026"/>
                </a:cubicBezTo>
                <a:cubicBezTo>
                  <a:pt x="3582181" y="1060444"/>
                  <a:pt x="3752394" y="1115036"/>
                  <a:pt x="3851910" y="1029736"/>
                </a:cubicBezTo>
                <a:cubicBezTo>
                  <a:pt x="3868274" y="1015710"/>
                  <a:pt x="3882390" y="999256"/>
                  <a:pt x="3897630" y="984016"/>
                </a:cubicBezTo>
                <a:cubicBezTo>
                  <a:pt x="3917717" y="923755"/>
                  <a:pt x="3895784" y="972515"/>
                  <a:pt x="3943350" y="915436"/>
                </a:cubicBezTo>
                <a:cubicBezTo>
                  <a:pt x="3994092" y="854546"/>
                  <a:pt x="3943273" y="908716"/>
                  <a:pt x="3977640" y="846856"/>
                </a:cubicBezTo>
                <a:cubicBezTo>
                  <a:pt x="3990983" y="822839"/>
                  <a:pt x="4014672" y="804340"/>
                  <a:pt x="4023360" y="778276"/>
                </a:cubicBezTo>
                <a:cubicBezTo>
                  <a:pt x="4082337" y="601346"/>
                  <a:pt x="4014740" y="784085"/>
                  <a:pt x="4069080" y="675406"/>
                </a:cubicBezTo>
                <a:cubicBezTo>
                  <a:pt x="4074468" y="664630"/>
                  <a:pt x="4075764" y="652190"/>
                  <a:pt x="4080510" y="641116"/>
                </a:cubicBezTo>
                <a:cubicBezTo>
                  <a:pt x="4101430" y="592304"/>
                  <a:pt x="4104841" y="593435"/>
                  <a:pt x="4137660" y="549676"/>
                </a:cubicBezTo>
                <a:cubicBezTo>
                  <a:pt x="4157778" y="489322"/>
                  <a:pt x="4142407" y="525411"/>
                  <a:pt x="4194810" y="446806"/>
                </a:cubicBezTo>
                <a:cubicBezTo>
                  <a:pt x="4213038" y="419464"/>
                  <a:pt x="4223958" y="398228"/>
                  <a:pt x="4251960" y="378226"/>
                </a:cubicBezTo>
                <a:cubicBezTo>
                  <a:pt x="4265825" y="368322"/>
                  <a:pt x="4283231" y="364397"/>
                  <a:pt x="4297680" y="355366"/>
                </a:cubicBezTo>
                <a:cubicBezTo>
                  <a:pt x="4300894" y="353357"/>
                  <a:pt x="4366125" y="302421"/>
                  <a:pt x="4377690" y="298216"/>
                </a:cubicBezTo>
                <a:cubicBezTo>
                  <a:pt x="4407216" y="287479"/>
                  <a:pt x="4438650" y="282976"/>
                  <a:pt x="4469130" y="275356"/>
                </a:cubicBezTo>
                <a:cubicBezTo>
                  <a:pt x="4484370" y="271546"/>
                  <a:pt x="4499947" y="268894"/>
                  <a:pt x="4514850" y="263926"/>
                </a:cubicBezTo>
                <a:cubicBezTo>
                  <a:pt x="4526280" y="260116"/>
                  <a:pt x="4537098" y="252884"/>
                  <a:pt x="4549140" y="252496"/>
                </a:cubicBezTo>
                <a:cubicBezTo>
                  <a:pt x="4655765" y="249056"/>
                  <a:pt x="4762500" y="252496"/>
                  <a:pt x="4869180" y="25249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98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8"/>
          <a:stretch/>
        </p:blipFill>
        <p:spPr>
          <a:xfrm>
            <a:off x="401444" y="744692"/>
            <a:ext cx="11035222" cy="563380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241395" y="2642838"/>
            <a:ext cx="2074127" cy="20406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78097" y="3472995"/>
            <a:ext cx="267630" cy="17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 rot="8439964">
            <a:off x="8917374" y="1873156"/>
            <a:ext cx="1509328" cy="1339113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286250" y="2856464"/>
            <a:ext cx="4869180" cy="1077958"/>
          </a:xfrm>
          <a:custGeom>
            <a:avLst/>
            <a:gdLst>
              <a:gd name="connsiteX0" fmla="*/ 0 w 4869180"/>
              <a:gd name="connsiteY0" fmla="*/ 538246 h 1077958"/>
              <a:gd name="connsiteX1" fmla="*/ 22860 w 4869180"/>
              <a:gd name="connsiteY1" fmla="*/ 481096 h 1077958"/>
              <a:gd name="connsiteX2" fmla="*/ 57150 w 4869180"/>
              <a:gd name="connsiteY2" fmla="*/ 469666 h 1077958"/>
              <a:gd name="connsiteX3" fmla="*/ 91440 w 4869180"/>
              <a:gd name="connsiteY3" fmla="*/ 446806 h 1077958"/>
              <a:gd name="connsiteX4" fmla="*/ 137160 w 4869180"/>
              <a:gd name="connsiteY4" fmla="*/ 435376 h 1077958"/>
              <a:gd name="connsiteX5" fmla="*/ 240030 w 4869180"/>
              <a:gd name="connsiteY5" fmla="*/ 401086 h 1077958"/>
              <a:gd name="connsiteX6" fmla="*/ 274320 w 4869180"/>
              <a:gd name="connsiteY6" fmla="*/ 389656 h 1077958"/>
              <a:gd name="connsiteX7" fmla="*/ 388620 w 4869180"/>
              <a:gd name="connsiteY7" fmla="*/ 366796 h 1077958"/>
              <a:gd name="connsiteX8" fmla="*/ 457200 w 4869180"/>
              <a:gd name="connsiteY8" fmla="*/ 343936 h 1077958"/>
              <a:gd name="connsiteX9" fmla="*/ 491490 w 4869180"/>
              <a:gd name="connsiteY9" fmla="*/ 332506 h 1077958"/>
              <a:gd name="connsiteX10" fmla="*/ 548640 w 4869180"/>
              <a:gd name="connsiteY10" fmla="*/ 286786 h 1077958"/>
              <a:gd name="connsiteX11" fmla="*/ 582930 w 4869180"/>
              <a:gd name="connsiteY11" fmla="*/ 252496 h 1077958"/>
              <a:gd name="connsiteX12" fmla="*/ 617220 w 4869180"/>
              <a:gd name="connsiteY12" fmla="*/ 229636 h 1077958"/>
              <a:gd name="connsiteX13" fmla="*/ 651510 w 4869180"/>
              <a:gd name="connsiteY13" fmla="*/ 195346 h 1077958"/>
              <a:gd name="connsiteX14" fmla="*/ 685800 w 4869180"/>
              <a:gd name="connsiteY14" fmla="*/ 183916 h 1077958"/>
              <a:gd name="connsiteX15" fmla="*/ 754380 w 4869180"/>
              <a:gd name="connsiteY15" fmla="*/ 138196 h 1077958"/>
              <a:gd name="connsiteX16" fmla="*/ 788670 w 4869180"/>
              <a:gd name="connsiteY16" fmla="*/ 115336 h 1077958"/>
              <a:gd name="connsiteX17" fmla="*/ 834390 w 4869180"/>
              <a:gd name="connsiteY17" fmla="*/ 92476 h 1077958"/>
              <a:gd name="connsiteX18" fmla="*/ 868680 w 4869180"/>
              <a:gd name="connsiteY18" fmla="*/ 81046 h 1077958"/>
              <a:gd name="connsiteX19" fmla="*/ 948690 w 4869180"/>
              <a:gd name="connsiteY19" fmla="*/ 46756 h 1077958"/>
              <a:gd name="connsiteX20" fmla="*/ 1303020 w 4869180"/>
              <a:gd name="connsiteY20" fmla="*/ 35326 h 1077958"/>
              <a:gd name="connsiteX21" fmla="*/ 1371600 w 4869180"/>
              <a:gd name="connsiteY21" fmla="*/ 58186 h 1077958"/>
              <a:gd name="connsiteX22" fmla="*/ 1428750 w 4869180"/>
              <a:gd name="connsiteY22" fmla="*/ 126766 h 1077958"/>
              <a:gd name="connsiteX23" fmla="*/ 1440180 w 4869180"/>
              <a:gd name="connsiteY23" fmla="*/ 161056 h 1077958"/>
              <a:gd name="connsiteX24" fmla="*/ 1463040 w 4869180"/>
              <a:gd name="connsiteY24" fmla="*/ 195346 h 1077958"/>
              <a:gd name="connsiteX25" fmla="*/ 1485900 w 4869180"/>
              <a:gd name="connsiteY25" fmla="*/ 241066 h 1077958"/>
              <a:gd name="connsiteX26" fmla="*/ 1497330 w 4869180"/>
              <a:gd name="connsiteY26" fmla="*/ 309646 h 1077958"/>
              <a:gd name="connsiteX27" fmla="*/ 1508760 w 4869180"/>
              <a:gd name="connsiteY27" fmla="*/ 412516 h 1077958"/>
              <a:gd name="connsiteX28" fmla="*/ 1520190 w 4869180"/>
              <a:gd name="connsiteY28" fmla="*/ 469666 h 1077958"/>
              <a:gd name="connsiteX29" fmla="*/ 1531620 w 4869180"/>
              <a:gd name="connsiteY29" fmla="*/ 595396 h 1077958"/>
              <a:gd name="connsiteX30" fmla="*/ 1543050 w 4869180"/>
              <a:gd name="connsiteY30" fmla="*/ 629686 h 1077958"/>
              <a:gd name="connsiteX31" fmla="*/ 1554480 w 4869180"/>
              <a:gd name="connsiteY31" fmla="*/ 675406 h 1077958"/>
              <a:gd name="connsiteX32" fmla="*/ 1588770 w 4869180"/>
              <a:gd name="connsiteY32" fmla="*/ 778276 h 1077958"/>
              <a:gd name="connsiteX33" fmla="*/ 1600200 w 4869180"/>
              <a:gd name="connsiteY33" fmla="*/ 812566 h 1077958"/>
              <a:gd name="connsiteX34" fmla="*/ 1634490 w 4869180"/>
              <a:gd name="connsiteY34" fmla="*/ 892576 h 1077958"/>
              <a:gd name="connsiteX35" fmla="*/ 1680210 w 4869180"/>
              <a:gd name="connsiteY35" fmla="*/ 915436 h 1077958"/>
              <a:gd name="connsiteX36" fmla="*/ 1760220 w 4869180"/>
              <a:gd name="connsiteY36" fmla="*/ 972586 h 1077958"/>
              <a:gd name="connsiteX37" fmla="*/ 2034540 w 4869180"/>
              <a:gd name="connsiteY37" fmla="*/ 961156 h 1077958"/>
              <a:gd name="connsiteX38" fmla="*/ 2103120 w 4869180"/>
              <a:gd name="connsiteY38" fmla="*/ 892576 h 1077958"/>
              <a:gd name="connsiteX39" fmla="*/ 2183130 w 4869180"/>
              <a:gd name="connsiteY39" fmla="*/ 812566 h 1077958"/>
              <a:gd name="connsiteX40" fmla="*/ 2217420 w 4869180"/>
              <a:gd name="connsiteY40" fmla="*/ 778276 h 1077958"/>
              <a:gd name="connsiteX41" fmla="*/ 2274570 w 4869180"/>
              <a:gd name="connsiteY41" fmla="*/ 709696 h 1077958"/>
              <a:gd name="connsiteX42" fmla="*/ 2297430 w 4869180"/>
              <a:gd name="connsiteY42" fmla="*/ 675406 h 1077958"/>
              <a:gd name="connsiteX43" fmla="*/ 2366010 w 4869180"/>
              <a:gd name="connsiteY43" fmla="*/ 618256 h 1077958"/>
              <a:gd name="connsiteX44" fmla="*/ 2411730 w 4869180"/>
              <a:gd name="connsiteY44" fmla="*/ 583966 h 1077958"/>
              <a:gd name="connsiteX45" fmla="*/ 2480310 w 4869180"/>
              <a:gd name="connsiteY45" fmla="*/ 538246 h 1077958"/>
              <a:gd name="connsiteX46" fmla="*/ 2560320 w 4869180"/>
              <a:gd name="connsiteY46" fmla="*/ 492526 h 1077958"/>
              <a:gd name="connsiteX47" fmla="*/ 2663190 w 4869180"/>
              <a:gd name="connsiteY47" fmla="*/ 446806 h 1077958"/>
              <a:gd name="connsiteX48" fmla="*/ 2937510 w 4869180"/>
              <a:gd name="connsiteY48" fmla="*/ 458236 h 1077958"/>
              <a:gd name="connsiteX49" fmla="*/ 3006090 w 4869180"/>
              <a:gd name="connsiteY49" fmla="*/ 503956 h 1077958"/>
              <a:gd name="connsiteX50" fmla="*/ 3040380 w 4869180"/>
              <a:gd name="connsiteY50" fmla="*/ 526816 h 1077958"/>
              <a:gd name="connsiteX51" fmla="*/ 3074670 w 4869180"/>
              <a:gd name="connsiteY51" fmla="*/ 549676 h 1077958"/>
              <a:gd name="connsiteX52" fmla="*/ 3108960 w 4869180"/>
              <a:gd name="connsiteY52" fmla="*/ 595396 h 1077958"/>
              <a:gd name="connsiteX53" fmla="*/ 3120390 w 4869180"/>
              <a:gd name="connsiteY53" fmla="*/ 629686 h 1077958"/>
              <a:gd name="connsiteX54" fmla="*/ 3143250 w 4869180"/>
              <a:gd name="connsiteY54" fmla="*/ 675406 h 1077958"/>
              <a:gd name="connsiteX55" fmla="*/ 3166110 w 4869180"/>
              <a:gd name="connsiteY55" fmla="*/ 766846 h 1077958"/>
              <a:gd name="connsiteX56" fmla="*/ 3188970 w 4869180"/>
              <a:gd name="connsiteY56" fmla="*/ 812566 h 1077958"/>
              <a:gd name="connsiteX57" fmla="*/ 3200400 w 4869180"/>
              <a:gd name="connsiteY57" fmla="*/ 846856 h 1077958"/>
              <a:gd name="connsiteX58" fmla="*/ 3314700 w 4869180"/>
              <a:gd name="connsiteY58" fmla="*/ 984016 h 1077958"/>
              <a:gd name="connsiteX59" fmla="*/ 3383280 w 4869180"/>
              <a:gd name="connsiteY59" fmla="*/ 1029736 h 1077958"/>
              <a:gd name="connsiteX60" fmla="*/ 3474720 w 4869180"/>
              <a:gd name="connsiteY60" fmla="*/ 1064026 h 1077958"/>
              <a:gd name="connsiteX61" fmla="*/ 3851910 w 4869180"/>
              <a:gd name="connsiteY61" fmla="*/ 1029736 h 1077958"/>
              <a:gd name="connsiteX62" fmla="*/ 3897630 w 4869180"/>
              <a:gd name="connsiteY62" fmla="*/ 984016 h 1077958"/>
              <a:gd name="connsiteX63" fmla="*/ 3943350 w 4869180"/>
              <a:gd name="connsiteY63" fmla="*/ 915436 h 1077958"/>
              <a:gd name="connsiteX64" fmla="*/ 3977640 w 4869180"/>
              <a:gd name="connsiteY64" fmla="*/ 846856 h 1077958"/>
              <a:gd name="connsiteX65" fmla="*/ 4023360 w 4869180"/>
              <a:gd name="connsiteY65" fmla="*/ 778276 h 1077958"/>
              <a:gd name="connsiteX66" fmla="*/ 4069080 w 4869180"/>
              <a:gd name="connsiteY66" fmla="*/ 675406 h 1077958"/>
              <a:gd name="connsiteX67" fmla="*/ 4080510 w 4869180"/>
              <a:gd name="connsiteY67" fmla="*/ 641116 h 1077958"/>
              <a:gd name="connsiteX68" fmla="*/ 4137660 w 4869180"/>
              <a:gd name="connsiteY68" fmla="*/ 549676 h 1077958"/>
              <a:gd name="connsiteX69" fmla="*/ 4194810 w 4869180"/>
              <a:gd name="connsiteY69" fmla="*/ 446806 h 1077958"/>
              <a:gd name="connsiteX70" fmla="*/ 4251960 w 4869180"/>
              <a:gd name="connsiteY70" fmla="*/ 378226 h 1077958"/>
              <a:gd name="connsiteX71" fmla="*/ 4297680 w 4869180"/>
              <a:gd name="connsiteY71" fmla="*/ 355366 h 1077958"/>
              <a:gd name="connsiteX72" fmla="*/ 4377690 w 4869180"/>
              <a:gd name="connsiteY72" fmla="*/ 298216 h 1077958"/>
              <a:gd name="connsiteX73" fmla="*/ 4469130 w 4869180"/>
              <a:gd name="connsiteY73" fmla="*/ 275356 h 1077958"/>
              <a:gd name="connsiteX74" fmla="*/ 4514850 w 4869180"/>
              <a:gd name="connsiteY74" fmla="*/ 263926 h 1077958"/>
              <a:gd name="connsiteX75" fmla="*/ 4549140 w 4869180"/>
              <a:gd name="connsiteY75" fmla="*/ 252496 h 1077958"/>
              <a:gd name="connsiteX76" fmla="*/ 4869180 w 4869180"/>
              <a:gd name="connsiteY76" fmla="*/ 252496 h 107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869180" h="1077958">
                <a:moveTo>
                  <a:pt x="0" y="538246"/>
                </a:moveTo>
                <a:cubicBezTo>
                  <a:pt x="7620" y="519196"/>
                  <a:pt x="9725" y="496858"/>
                  <a:pt x="22860" y="481096"/>
                </a:cubicBezTo>
                <a:cubicBezTo>
                  <a:pt x="30573" y="471840"/>
                  <a:pt x="46374" y="475054"/>
                  <a:pt x="57150" y="469666"/>
                </a:cubicBezTo>
                <a:cubicBezTo>
                  <a:pt x="69437" y="463523"/>
                  <a:pt x="78814" y="452217"/>
                  <a:pt x="91440" y="446806"/>
                </a:cubicBezTo>
                <a:cubicBezTo>
                  <a:pt x="105879" y="440618"/>
                  <a:pt x="122113" y="439890"/>
                  <a:pt x="137160" y="435376"/>
                </a:cubicBezTo>
                <a:lnTo>
                  <a:pt x="240030" y="401086"/>
                </a:lnTo>
                <a:cubicBezTo>
                  <a:pt x="251460" y="397276"/>
                  <a:pt x="262506" y="392019"/>
                  <a:pt x="274320" y="389656"/>
                </a:cubicBezTo>
                <a:cubicBezTo>
                  <a:pt x="312420" y="382036"/>
                  <a:pt x="351759" y="379083"/>
                  <a:pt x="388620" y="366796"/>
                </a:cubicBezTo>
                <a:lnTo>
                  <a:pt x="457200" y="343936"/>
                </a:lnTo>
                <a:lnTo>
                  <a:pt x="491490" y="332506"/>
                </a:lnTo>
                <a:cubicBezTo>
                  <a:pt x="542615" y="255818"/>
                  <a:pt x="482389" y="330953"/>
                  <a:pt x="548640" y="286786"/>
                </a:cubicBezTo>
                <a:cubicBezTo>
                  <a:pt x="562090" y="277820"/>
                  <a:pt x="570512" y="262844"/>
                  <a:pt x="582930" y="252496"/>
                </a:cubicBezTo>
                <a:cubicBezTo>
                  <a:pt x="593483" y="243702"/>
                  <a:pt x="606667" y="238430"/>
                  <a:pt x="617220" y="229636"/>
                </a:cubicBezTo>
                <a:cubicBezTo>
                  <a:pt x="629638" y="219288"/>
                  <a:pt x="638060" y="204312"/>
                  <a:pt x="651510" y="195346"/>
                </a:cubicBezTo>
                <a:cubicBezTo>
                  <a:pt x="661535" y="188663"/>
                  <a:pt x="675268" y="189767"/>
                  <a:pt x="685800" y="183916"/>
                </a:cubicBezTo>
                <a:cubicBezTo>
                  <a:pt x="709817" y="170573"/>
                  <a:pt x="731520" y="153436"/>
                  <a:pt x="754380" y="138196"/>
                </a:cubicBezTo>
                <a:cubicBezTo>
                  <a:pt x="765810" y="130576"/>
                  <a:pt x="776383" y="121479"/>
                  <a:pt x="788670" y="115336"/>
                </a:cubicBezTo>
                <a:cubicBezTo>
                  <a:pt x="803910" y="107716"/>
                  <a:pt x="818729" y="99188"/>
                  <a:pt x="834390" y="92476"/>
                </a:cubicBezTo>
                <a:cubicBezTo>
                  <a:pt x="845464" y="87730"/>
                  <a:pt x="857904" y="86434"/>
                  <a:pt x="868680" y="81046"/>
                </a:cubicBezTo>
                <a:cubicBezTo>
                  <a:pt x="947615" y="41579"/>
                  <a:pt x="853537" y="70544"/>
                  <a:pt x="948690" y="46756"/>
                </a:cubicBezTo>
                <a:cubicBezTo>
                  <a:pt x="1068811" y="-33325"/>
                  <a:pt x="992473" y="7925"/>
                  <a:pt x="1303020" y="35326"/>
                </a:cubicBezTo>
                <a:cubicBezTo>
                  <a:pt x="1327023" y="37444"/>
                  <a:pt x="1371600" y="58186"/>
                  <a:pt x="1371600" y="58186"/>
                </a:cubicBezTo>
                <a:cubicBezTo>
                  <a:pt x="1396879" y="83465"/>
                  <a:pt x="1412837" y="94940"/>
                  <a:pt x="1428750" y="126766"/>
                </a:cubicBezTo>
                <a:cubicBezTo>
                  <a:pt x="1434138" y="137542"/>
                  <a:pt x="1434792" y="150280"/>
                  <a:pt x="1440180" y="161056"/>
                </a:cubicBezTo>
                <a:cubicBezTo>
                  <a:pt x="1446323" y="173343"/>
                  <a:pt x="1456224" y="183419"/>
                  <a:pt x="1463040" y="195346"/>
                </a:cubicBezTo>
                <a:cubicBezTo>
                  <a:pt x="1471494" y="210140"/>
                  <a:pt x="1478280" y="225826"/>
                  <a:pt x="1485900" y="241066"/>
                </a:cubicBezTo>
                <a:cubicBezTo>
                  <a:pt x="1489710" y="263926"/>
                  <a:pt x="1494267" y="286674"/>
                  <a:pt x="1497330" y="309646"/>
                </a:cubicBezTo>
                <a:cubicBezTo>
                  <a:pt x="1501890" y="343844"/>
                  <a:pt x="1503881" y="378362"/>
                  <a:pt x="1508760" y="412516"/>
                </a:cubicBezTo>
                <a:cubicBezTo>
                  <a:pt x="1511507" y="431748"/>
                  <a:pt x="1516380" y="450616"/>
                  <a:pt x="1520190" y="469666"/>
                </a:cubicBezTo>
                <a:cubicBezTo>
                  <a:pt x="1524000" y="511576"/>
                  <a:pt x="1525669" y="553736"/>
                  <a:pt x="1531620" y="595396"/>
                </a:cubicBezTo>
                <a:cubicBezTo>
                  <a:pt x="1533324" y="607323"/>
                  <a:pt x="1539740" y="618101"/>
                  <a:pt x="1543050" y="629686"/>
                </a:cubicBezTo>
                <a:cubicBezTo>
                  <a:pt x="1547366" y="644791"/>
                  <a:pt x="1549966" y="660359"/>
                  <a:pt x="1554480" y="675406"/>
                </a:cubicBezTo>
                <a:lnTo>
                  <a:pt x="1588770" y="778276"/>
                </a:lnTo>
                <a:cubicBezTo>
                  <a:pt x="1592580" y="789706"/>
                  <a:pt x="1597278" y="800877"/>
                  <a:pt x="1600200" y="812566"/>
                </a:cubicBezTo>
                <a:cubicBezTo>
                  <a:pt x="1607360" y="841208"/>
                  <a:pt x="1609563" y="871804"/>
                  <a:pt x="1634490" y="892576"/>
                </a:cubicBezTo>
                <a:cubicBezTo>
                  <a:pt x="1647580" y="903484"/>
                  <a:pt x="1666345" y="905532"/>
                  <a:pt x="1680210" y="915436"/>
                </a:cubicBezTo>
                <a:cubicBezTo>
                  <a:pt x="1788333" y="992666"/>
                  <a:pt x="1634916" y="909934"/>
                  <a:pt x="1760220" y="972586"/>
                </a:cubicBezTo>
                <a:lnTo>
                  <a:pt x="2034540" y="961156"/>
                </a:lnTo>
                <a:cubicBezTo>
                  <a:pt x="2066023" y="953810"/>
                  <a:pt x="2080260" y="915436"/>
                  <a:pt x="2103120" y="892576"/>
                </a:cubicBezTo>
                <a:lnTo>
                  <a:pt x="2183130" y="812566"/>
                </a:lnTo>
                <a:cubicBezTo>
                  <a:pt x="2194560" y="801136"/>
                  <a:pt x="2208454" y="791726"/>
                  <a:pt x="2217420" y="778276"/>
                </a:cubicBezTo>
                <a:cubicBezTo>
                  <a:pt x="2274177" y="693140"/>
                  <a:pt x="2201231" y="797703"/>
                  <a:pt x="2274570" y="709696"/>
                </a:cubicBezTo>
                <a:cubicBezTo>
                  <a:pt x="2283364" y="699143"/>
                  <a:pt x="2288636" y="685959"/>
                  <a:pt x="2297430" y="675406"/>
                </a:cubicBezTo>
                <a:cubicBezTo>
                  <a:pt x="2328822" y="637736"/>
                  <a:pt x="2328988" y="644700"/>
                  <a:pt x="2366010" y="618256"/>
                </a:cubicBezTo>
                <a:cubicBezTo>
                  <a:pt x="2381512" y="607183"/>
                  <a:pt x="2396124" y="594890"/>
                  <a:pt x="2411730" y="583966"/>
                </a:cubicBezTo>
                <a:cubicBezTo>
                  <a:pt x="2434238" y="568211"/>
                  <a:pt x="2457450" y="553486"/>
                  <a:pt x="2480310" y="538246"/>
                </a:cubicBezTo>
                <a:cubicBezTo>
                  <a:pt x="2511240" y="517626"/>
                  <a:pt x="2524066" y="507028"/>
                  <a:pt x="2560320" y="492526"/>
                </a:cubicBezTo>
                <a:cubicBezTo>
                  <a:pt x="2662335" y="451720"/>
                  <a:pt x="2597219" y="490787"/>
                  <a:pt x="2663190" y="446806"/>
                </a:cubicBezTo>
                <a:cubicBezTo>
                  <a:pt x="2754630" y="450616"/>
                  <a:pt x="2847236" y="443190"/>
                  <a:pt x="2937510" y="458236"/>
                </a:cubicBezTo>
                <a:cubicBezTo>
                  <a:pt x="2964610" y="462753"/>
                  <a:pt x="2983230" y="488716"/>
                  <a:pt x="3006090" y="503956"/>
                </a:cubicBezTo>
                <a:lnTo>
                  <a:pt x="3040380" y="526816"/>
                </a:lnTo>
                <a:cubicBezTo>
                  <a:pt x="3051810" y="534436"/>
                  <a:pt x="3066428" y="538686"/>
                  <a:pt x="3074670" y="549676"/>
                </a:cubicBezTo>
                <a:lnTo>
                  <a:pt x="3108960" y="595396"/>
                </a:lnTo>
                <a:cubicBezTo>
                  <a:pt x="3112770" y="606826"/>
                  <a:pt x="3115644" y="618612"/>
                  <a:pt x="3120390" y="629686"/>
                </a:cubicBezTo>
                <a:cubicBezTo>
                  <a:pt x="3127102" y="645347"/>
                  <a:pt x="3137862" y="659242"/>
                  <a:pt x="3143250" y="675406"/>
                </a:cubicBezTo>
                <a:cubicBezTo>
                  <a:pt x="3153185" y="705212"/>
                  <a:pt x="3152059" y="738745"/>
                  <a:pt x="3166110" y="766846"/>
                </a:cubicBezTo>
                <a:cubicBezTo>
                  <a:pt x="3173730" y="782086"/>
                  <a:pt x="3182258" y="796905"/>
                  <a:pt x="3188970" y="812566"/>
                </a:cubicBezTo>
                <a:cubicBezTo>
                  <a:pt x="3193716" y="823640"/>
                  <a:pt x="3194549" y="836324"/>
                  <a:pt x="3200400" y="846856"/>
                </a:cubicBezTo>
                <a:cubicBezTo>
                  <a:pt x="3225206" y="891507"/>
                  <a:pt x="3272404" y="955818"/>
                  <a:pt x="3314700" y="984016"/>
                </a:cubicBezTo>
                <a:cubicBezTo>
                  <a:pt x="3337560" y="999256"/>
                  <a:pt x="3357771" y="1019532"/>
                  <a:pt x="3383280" y="1029736"/>
                </a:cubicBezTo>
                <a:cubicBezTo>
                  <a:pt x="3451617" y="1057071"/>
                  <a:pt x="3420965" y="1046108"/>
                  <a:pt x="3474720" y="1064026"/>
                </a:cubicBezTo>
                <a:cubicBezTo>
                  <a:pt x="3582181" y="1060444"/>
                  <a:pt x="3752394" y="1115036"/>
                  <a:pt x="3851910" y="1029736"/>
                </a:cubicBezTo>
                <a:cubicBezTo>
                  <a:pt x="3868274" y="1015710"/>
                  <a:pt x="3882390" y="999256"/>
                  <a:pt x="3897630" y="984016"/>
                </a:cubicBezTo>
                <a:cubicBezTo>
                  <a:pt x="3917717" y="923755"/>
                  <a:pt x="3895784" y="972515"/>
                  <a:pt x="3943350" y="915436"/>
                </a:cubicBezTo>
                <a:cubicBezTo>
                  <a:pt x="3994092" y="854546"/>
                  <a:pt x="3943273" y="908716"/>
                  <a:pt x="3977640" y="846856"/>
                </a:cubicBezTo>
                <a:cubicBezTo>
                  <a:pt x="3990983" y="822839"/>
                  <a:pt x="4014672" y="804340"/>
                  <a:pt x="4023360" y="778276"/>
                </a:cubicBezTo>
                <a:cubicBezTo>
                  <a:pt x="4082337" y="601346"/>
                  <a:pt x="4014740" y="784085"/>
                  <a:pt x="4069080" y="675406"/>
                </a:cubicBezTo>
                <a:cubicBezTo>
                  <a:pt x="4074468" y="664630"/>
                  <a:pt x="4075764" y="652190"/>
                  <a:pt x="4080510" y="641116"/>
                </a:cubicBezTo>
                <a:cubicBezTo>
                  <a:pt x="4101430" y="592304"/>
                  <a:pt x="4104841" y="593435"/>
                  <a:pt x="4137660" y="549676"/>
                </a:cubicBezTo>
                <a:cubicBezTo>
                  <a:pt x="4157778" y="489322"/>
                  <a:pt x="4142407" y="525411"/>
                  <a:pt x="4194810" y="446806"/>
                </a:cubicBezTo>
                <a:cubicBezTo>
                  <a:pt x="4213038" y="419464"/>
                  <a:pt x="4223958" y="398228"/>
                  <a:pt x="4251960" y="378226"/>
                </a:cubicBezTo>
                <a:cubicBezTo>
                  <a:pt x="4265825" y="368322"/>
                  <a:pt x="4283231" y="364397"/>
                  <a:pt x="4297680" y="355366"/>
                </a:cubicBezTo>
                <a:cubicBezTo>
                  <a:pt x="4300894" y="353357"/>
                  <a:pt x="4366125" y="302421"/>
                  <a:pt x="4377690" y="298216"/>
                </a:cubicBezTo>
                <a:cubicBezTo>
                  <a:pt x="4407216" y="287479"/>
                  <a:pt x="4438650" y="282976"/>
                  <a:pt x="4469130" y="275356"/>
                </a:cubicBezTo>
                <a:cubicBezTo>
                  <a:pt x="4484370" y="271546"/>
                  <a:pt x="4499947" y="268894"/>
                  <a:pt x="4514850" y="263926"/>
                </a:cubicBezTo>
                <a:cubicBezTo>
                  <a:pt x="4526280" y="260116"/>
                  <a:pt x="4537098" y="252884"/>
                  <a:pt x="4549140" y="252496"/>
                </a:cubicBezTo>
                <a:cubicBezTo>
                  <a:pt x="4655765" y="249056"/>
                  <a:pt x="4762500" y="252496"/>
                  <a:pt x="4869180" y="25249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9831309" y="3211551"/>
            <a:ext cx="1576389" cy="2096429"/>
          </a:xfrm>
          <a:custGeom>
            <a:avLst/>
            <a:gdLst>
              <a:gd name="connsiteX0" fmla="*/ 1052281 w 1576389"/>
              <a:gd name="connsiteY0" fmla="*/ 1962615 h 2096429"/>
              <a:gd name="connsiteX1" fmla="*/ 1063432 w 1576389"/>
              <a:gd name="connsiteY1" fmla="*/ 2029522 h 2096429"/>
              <a:gd name="connsiteX2" fmla="*/ 1130340 w 1576389"/>
              <a:gd name="connsiteY2" fmla="*/ 2096429 h 2096429"/>
              <a:gd name="connsiteX3" fmla="*/ 1331062 w 1576389"/>
              <a:gd name="connsiteY3" fmla="*/ 2085278 h 2096429"/>
              <a:gd name="connsiteX4" fmla="*/ 1397969 w 1576389"/>
              <a:gd name="connsiteY4" fmla="*/ 2040673 h 2096429"/>
              <a:gd name="connsiteX5" fmla="*/ 1464876 w 1576389"/>
              <a:gd name="connsiteY5" fmla="*/ 1984917 h 2096429"/>
              <a:gd name="connsiteX6" fmla="*/ 1476028 w 1576389"/>
              <a:gd name="connsiteY6" fmla="*/ 1951464 h 2096429"/>
              <a:gd name="connsiteX7" fmla="*/ 1498330 w 1576389"/>
              <a:gd name="connsiteY7" fmla="*/ 1929161 h 2096429"/>
              <a:gd name="connsiteX8" fmla="*/ 1520632 w 1576389"/>
              <a:gd name="connsiteY8" fmla="*/ 1895708 h 2096429"/>
              <a:gd name="connsiteX9" fmla="*/ 1531784 w 1576389"/>
              <a:gd name="connsiteY9" fmla="*/ 1851103 h 2096429"/>
              <a:gd name="connsiteX10" fmla="*/ 1554086 w 1576389"/>
              <a:gd name="connsiteY10" fmla="*/ 1806498 h 2096429"/>
              <a:gd name="connsiteX11" fmla="*/ 1576389 w 1576389"/>
              <a:gd name="connsiteY11" fmla="*/ 1650381 h 2096429"/>
              <a:gd name="connsiteX12" fmla="*/ 1565237 w 1576389"/>
              <a:gd name="connsiteY12" fmla="*/ 1371600 h 2096429"/>
              <a:gd name="connsiteX13" fmla="*/ 1554086 w 1576389"/>
              <a:gd name="connsiteY13" fmla="*/ 1304693 h 2096429"/>
              <a:gd name="connsiteX14" fmla="*/ 1542935 w 1576389"/>
              <a:gd name="connsiteY14" fmla="*/ 1182029 h 2096429"/>
              <a:gd name="connsiteX15" fmla="*/ 1531784 w 1576389"/>
              <a:gd name="connsiteY15" fmla="*/ 1148576 h 2096429"/>
              <a:gd name="connsiteX16" fmla="*/ 1509481 w 1576389"/>
              <a:gd name="connsiteY16" fmla="*/ 1048215 h 2096429"/>
              <a:gd name="connsiteX17" fmla="*/ 1487179 w 1576389"/>
              <a:gd name="connsiteY17" fmla="*/ 1014761 h 2096429"/>
              <a:gd name="connsiteX18" fmla="*/ 1476028 w 1576389"/>
              <a:gd name="connsiteY18" fmla="*/ 970156 h 2096429"/>
              <a:gd name="connsiteX19" fmla="*/ 1431423 w 1576389"/>
              <a:gd name="connsiteY19" fmla="*/ 914400 h 2096429"/>
              <a:gd name="connsiteX20" fmla="*/ 1353364 w 1576389"/>
              <a:gd name="connsiteY20" fmla="*/ 858644 h 2096429"/>
              <a:gd name="connsiteX21" fmla="*/ 1319911 w 1576389"/>
              <a:gd name="connsiteY21" fmla="*/ 847493 h 2096429"/>
              <a:gd name="connsiteX22" fmla="*/ 1230701 w 1576389"/>
              <a:gd name="connsiteY22" fmla="*/ 780586 h 2096429"/>
              <a:gd name="connsiteX23" fmla="*/ 1186096 w 1576389"/>
              <a:gd name="connsiteY23" fmla="*/ 758283 h 2096429"/>
              <a:gd name="connsiteX24" fmla="*/ 1163793 w 1576389"/>
              <a:gd name="connsiteY24" fmla="*/ 735981 h 2096429"/>
              <a:gd name="connsiteX25" fmla="*/ 1119189 w 1576389"/>
              <a:gd name="connsiteY25" fmla="*/ 713678 h 2096429"/>
              <a:gd name="connsiteX26" fmla="*/ 1074584 w 1576389"/>
              <a:gd name="connsiteY26" fmla="*/ 669073 h 2096429"/>
              <a:gd name="connsiteX27" fmla="*/ 996525 w 1576389"/>
              <a:gd name="connsiteY27" fmla="*/ 624469 h 2096429"/>
              <a:gd name="connsiteX28" fmla="*/ 951920 w 1576389"/>
              <a:gd name="connsiteY28" fmla="*/ 591015 h 2096429"/>
              <a:gd name="connsiteX29" fmla="*/ 896164 w 1576389"/>
              <a:gd name="connsiteY29" fmla="*/ 579864 h 2096429"/>
              <a:gd name="connsiteX30" fmla="*/ 873862 w 1576389"/>
              <a:gd name="connsiteY30" fmla="*/ 546410 h 2096429"/>
              <a:gd name="connsiteX31" fmla="*/ 806954 w 1576389"/>
              <a:gd name="connsiteY31" fmla="*/ 524108 h 2096429"/>
              <a:gd name="connsiteX32" fmla="*/ 740047 w 1576389"/>
              <a:gd name="connsiteY32" fmla="*/ 479503 h 2096429"/>
              <a:gd name="connsiteX33" fmla="*/ 706593 w 1576389"/>
              <a:gd name="connsiteY33" fmla="*/ 457200 h 2096429"/>
              <a:gd name="connsiteX34" fmla="*/ 661989 w 1576389"/>
              <a:gd name="connsiteY34" fmla="*/ 434898 h 2096429"/>
              <a:gd name="connsiteX35" fmla="*/ 583930 w 1576389"/>
              <a:gd name="connsiteY35" fmla="*/ 379142 h 2096429"/>
              <a:gd name="connsiteX36" fmla="*/ 561628 w 1576389"/>
              <a:gd name="connsiteY36" fmla="*/ 356839 h 2096429"/>
              <a:gd name="connsiteX37" fmla="*/ 528174 w 1576389"/>
              <a:gd name="connsiteY37" fmla="*/ 345688 h 2096429"/>
              <a:gd name="connsiteX38" fmla="*/ 505871 w 1576389"/>
              <a:gd name="connsiteY38" fmla="*/ 312234 h 2096429"/>
              <a:gd name="connsiteX39" fmla="*/ 416662 w 1576389"/>
              <a:gd name="connsiteY39" fmla="*/ 256478 h 2096429"/>
              <a:gd name="connsiteX40" fmla="*/ 383208 w 1576389"/>
              <a:gd name="connsiteY40" fmla="*/ 234176 h 2096429"/>
              <a:gd name="connsiteX41" fmla="*/ 360906 w 1576389"/>
              <a:gd name="connsiteY41" fmla="*/ 211873 h 2096429"/>
              <a:gd name="connsiteX42" fmla="*/ 316301 w 1576389"/>
              <a:gd name="connsiteY42" fmla="*/ 189571 h 2096429"/>
              <a:gd name="connsiteX43" fmla="*/ 293998 w 1576389"/>
              <a:gd name="connsiteY43" fmla="*/ 167269 h 2096429"/>
              <a:gd name="connsiteX44" fmla="*/ 260545 w 1576389"/>
              <a:gd name="connsiteY44" fmla="*/ 144966 h 2096429"/>
              <a:gd name="connsiteX45" fmla="*/ 238242 w 1576389"/>
              <a:gd name="connsiteY45" fmla="*/ 122664 h 2096429"/>
              <a:gd name="connsiteX46" fmla="*/ 193637 w 1576389"/>
              <a:gd name="connsiteY46" fmla="*/ 111512 h 2096429"/>
              <a:gd name="connsiteX47" fmla="*/ 126730 w 1576389"/>
              <a:gd name="connsiteY47" fmla="*/ 55756 h 2096429"/>
              <a:gd name="connsiteX48" fmla="*/ 59823 w 1576389"/>
              <a:gd name="connsiteY48" fmla="*/ 0 h 2096429"/>
              <a:gd name="connsiteX49" fmla="*/ 26369 w 1576389"/>
              <a:gd name="connsiteY49" fmla="*/ 22303 h 2096429"/>
              <a:gd name="connsiteX50" fmla="*/ 4067 w 1576389"/>
              <a:gd name="connsiteY50" fmla="*/ 55756 h 2096429"/>
              <a:gd name="connsiteX51" fmla="*/ 15218 w 1576389"/>
              <a:gd name="connsiteY51" fmla="*/ 22303 h 2096429"/>
              <a:gd name="connsiteX52" fmla="*/ 37520 w 1576389"/>
              <a:gd name="connsiteY52" fmla="*/ 0 h 2096429"/>
              <a:gd name="connsiteX53" fmla="*/ 271696 w 1576389"/>
              <a:gd name="connsiteY53" fmla="*/ 11151 h 209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576389" h="2096429">
                <a:moveTo>
                  <a:pt x="1052281" y="1962615"/>
                </a:moveTo>
                <a:cubicBezTo>
                  <a:pt x="1055998" y="1984917"/>
                  <a:pt x="1052039" y="2009992"/>
                  <a:pt x="1063432" y="2029522"/>
                </a:cubicBezTo>
                <a:cubicBezTo>
                  <a:pt x="1079324" y="2056766"/>
                  <a:pt x="1130340" y="2096429"/>
                  <a:pt x="1130340" y="2096429"/>
                </a:cubicBezTo>
                <a:cubicBezTo>
                  <a:pt x="1197247" y="2092712"/>
                  <a:pt x="1265460" y="2098945"/>
                  <a:pt x="1331062" y="2085278"/>
                </a:cubicBezTo>
                <a:cubicBezTo>
                  <a:pt x="1357303" y="2079811"/>
                  <a:pt x="1375667" y="2055541"/>
                  <a:pt x="1397969" y="2040673"/>
                </a:cubicBezTo>
                <a:cubicBezTo>
                  <a:pt x="1444547" y="2009621"/>
                  <a:pt x="1421944" y="2027851"/>
                  <a:pt x="1464876" y="1984917"/>
                </a:cubicBezTo>
                <a:cubicBezTo>
                  <a:pt x="1468593" y="1973766"/>
                  <a:pt x="1469980" y="1961543"/>
                  <a:pt x="1476028" y="1951464"/>
                </a:cubicBezTo>
                <a:cubicBezTo>
                  <a:pt x="1481437" y="1942449"/>
                  <a:pt x="1491762" y="1937371"/>
                  <a:pt x="1498330" y="1929161"/>
                </a:cubicBezTo>
                <a:cubicBezTo>
                  <a:pt x="1506702" y="1918696"/>
                  <a:pt x="1513198" y="1906859"/>
                  <a:pt x="1520632" y="1895708"/>
                </a:cubicBezTo>
                <a:cubicBezTo>
                  <a:pt x="1524349" y="1880840"/>
                  <a:pt x="1526403" y="1865453"/>
                  <a:pt x="1531784" y="1851103"/>
                </a:cubicBezTo>
                <a:cubicBezTo>
                  <a:pt x="1537621" y="1835538"/>
                  <a:pt x="1550480" y="1822725"/>
                  <a:pt x="1554086" y="1806498"/>
                </a:cubicBezTo>
                <a:cubicBezTo>
                  <a:pt x="1565489" y="1755182"/>
                  <a:pt x="1576389" y="1650381"/>
                  <a:pt x="1576389" y="1650381"/>
                </a:cubicBezTo>
                <a:cubicBezTo>
                  <a:pt x="1572672" y="1557454"/>
                  <a:pt x="1571225" y="1464408"/>
                  <a:pt x="1565237" y="1371600"/>
                </a:cubicBezTo>
                <a:cubicBezTo>
                  <a:pt x="1563781" y="1349037"/>
                  <a:pt x="1556728" y="1327148"/>
                  <a:pt x="1554086" y="1304693"/>
                </a:cubicBezTo>
                <a:cubicBezTo>
                  <a:pt x="1549289" y="1263918"/>
                  <a:pt x="1548741" y="1222673"/>
                  <a:pt x="1542935" y="1182029"/>
                </a:cubicBezTo>
                <a:cubicBezTo>
                  <a:pt x="1541273" y="1170393"/>
                  <a:pt x="1534334" y="1160050"/>
                  <a:pt x="1531784" y="1148576"/>
                </a:cubicBezTo>
                <a:cubicBezTo>
                  <a:pt x="1524932" y="1117743"/>
                  <a:pt x="1524542" y="1078337"/>
                  <a:pt x="1509481" y="1048215"/>
                </a:cubicBezTo>
                <a:cubicBezTo>
                  <a:pt x="1503488" y="1036228"/>
                  <a:pt x="1494613" y="1025912"/>
                  <a:pt x="1487179" y="1014761"/>
                </a:cubicBezTo>
                <a:cubicBezTo>
                  <a:pt x="1483462" y="999893"/>
                  <a:pt x="1482065" y="984243"/>
                  <a:pt x="1476028" y="970156"/>
                </a:cubicBezTo>
                <a:cubicBezTo>
                  <a:pt x="1468027" y="951487"/>
                  <a:pt x="1447407" y="927720"/>
                  <a:pt x="1431423" y="914400"/>
                </a:cubicBezTo>
                <a:cubicBezTo>
                  <a:pt x="1423850" y="908089"/>
                  <a:pt x="1367845" y="865885"/>
                  <a:pt x="1353364" y="858644"/>
                </a:cubicBezTo>
                <a:cubicBezTo>
                  <a:pt x="1342851" y="853387"/>
                  <a:pt x="1331062" y="851210"/>
                  <a:pt x="1319911" y="847493"/>
                </a:cubicBezTo>
                <a:cubicBezTo>
                  <a:pt x="1288545" y="816127"/>
                  <a:pt x="1281140" y="805806"/>
                  <a:pt x="1230701" y="780586"/>
                </a:cubicBezTo>
                <a:cubicBezTo>
                  <a:pt x="1215833" y="773152"/>
                  <a:pt x="1199928" y="767504"/>
                  <a:pt x="1186096" y="758283"/>
                </a:cubicBezTo>
                <a:cubicBezTo>
                  <a:pt x="1177348" y="752451"/>
                  <a:pt x="1172541" y="741813"/>
                  <a:pt x="1163793" y="735981"/>
                </a:cubicBezTo>
                <a:cubicBezTo>
                  <a:pt x="1149962" y="726760"/>
                  <a:pt x="1132487" y="723652"/>
                  <a:pt x="1119189" y="713678"/>
                </a:cubicBezTo>
                <a:cubicBezTo>
                  <a:pt x="1102368" y="701062"/>
                  <a:pt x="1093391" y="678476"/>
                  <a:pt x="1074584" y="669073"/>
                </a:cubicBezTo>
                <a:cubicBezTo>
                  <a:pt x="1031029" y="647296"/>
                  <a:pt x="1033300" y="650736"/>
                  <a:pt x="996525" y="624469"/>
                </a:cubicBezTo>
                <a:cubicBezTo>
                  <a:pt x="981401" y="613666"/>
                  <a:pt x="968904" y="598563"/>
                  <a:pt x="951920" y="591015"/>
                </a:cubicBezTo>
                <a:cubicBezTo>
                  <a:pt x="934600" y="583317"/>
                  <a:pt x="914749" y="583581"/>
                  <a:pt x="896164" y="579864"/>
                </a:cubicBezTo>
                <a:cubicBezTo>
                  <a:pt x="888730" y="568713"/>
                  <a:pt x="885227" y="553513"/>
                  <a:pt x="873862" y="546410"/>
                </a:cubicBezTo>
                <a:cubicBezTo>
                  <a:pt x="853926" y="533950"/>
                  <a:pt x="806954" y="524108"/>
                  <a:pt x="806954" y="524108"/>
                </a:cubicBezTo>
                <a:cubicBezTo>
                  <a:pt x="767205" y="484357"/>
                  <a:pt x="803057" y="515509"/>
                  <a:pt x="740047" y="479503"/>
                </a:cubicBezTo>
                <a:cubicBezTo>
                  <a:pt x="728411" y="472854"/>
                  <a:pt x="718229" y="463849"/>
                  <a:pt x="706593" y="457200"/>
                </a:cubicBezTo>
                <a:cubicBezTo>
                  <a:pt x="692160" y="448953"/>
                  <a:pt x="675516" y="444560"/>
                  <a:pt x="661989" y="434898"/>
                </a:cubicBezTo>
                <a:cubicBezTo>
                  <a:pt x="556508" y="359554"/>
                  <a:pt x="706173" y="440262"/>
                  <a:pt x="583930" y="379142"/>
                </a:cubicBezTo>
                <a:cubicBezTo>
                  <a:pt x="576496" y="371708"/>
                  <a:pt x="570643" y="362248"/>
                  <a:pt x="561628" y="356839"/>
                </a:cubicBezTo>
                <a:cubicBezTo>
                  <a:pt x="551549" y="350791"/>
                  <a:pt x="537353" y="353031"/>
                  <a:pt x="528174" y="345688"/>
                </a:cubicBezTo>
                <a:cubicBezTo>
                  <a:pt x="517709" y="337316"/>
                  <a:pt x="516336" y="320606"/>
                  <a:pt x="505871" y="312234"/>
                </a:cubicBezTo>
                <a:cubicBezTo>
                  <a:pt x="478489" y="290328"/>
                  <a:pt x="445839" y="275929"/>
                  <a:pt x="416662" y="256478"/>
                </a:cubicBezTo>
                <a:cubicBezTo>
                  <a:pt x="405511" y="249044"/>
                  <a:pt x="393673" y="242548"/>
                  <a:pt x="383208" y="234176"/>
                </a:cubicBezTo>
                <a:cubicBezTo>
                  <a:pt x="374998" y="227608"/>
                  <a:pt x="369654" y="217705"/>
                  <a:pt x="360906" y="211873"/>
                </a:cubicBezTo>
                <a:cubicBezTo>
                  <a:pt x="347075" y="202652"/>
                  <a:pt x="330132" y="198792"/>
                  <a:pt x="316301" y="189571"/>
                </a:cubicBezTo>
                <a:cubicBezTo>
                  <a:pt x="307553" y="183739"/>
                  <a:pt x="302208" y="173837"/>
                  <a:pt x="293998" y="167269"/>
                </a:cubicBezTo>
                <a:cubicBezTo>
                  <a:pt x="283533" y="158897"/>
                  <a:pt x="271010" y="153338"/>
                  <a:pt x="260545" y="144966"/>
                </a:cubicBezTo>
                <a:cubicBezTo>
                  <a:pt x="252335" y="138398"/>
                  <a:pt x="247646" y="127366"/>
                  <a:pt x="238242" y="122664"/>
                </a:cubicBezTo>
                <a:cubicBezTo>
                  <a:pt x="224534" y="115810"/>
                  <a:pt x="208505" y="115229"/>
                  <a:pt x="193637" y="111512"/>
                </a:cubicBezTo>
                <a:cubicBezTo>
                  <a:pt x="95914" y="13789"/>
                  <a:pt x="219872" y="133374"/>
                  <a:pt x="126730" y="55756"/>
                </a:cubicBezTo>
                <a:cubicBezTo>
                  <a:pt x="40863" y="-15799"/>
                  <a:pt x="142886" y="55378"/>
                  <a:pt x="59823" y="0"/>
                </a:cubicBezTo>
                <a:cubicBezTo>
                  <a:pt x="48672" y="7434"/>
                  <a:pt x="35846" y="12826"/>
                  <a:pt x="26369" y="22303"/>
                </a:cubicBezTo>
                <a:cubicBezTo>
                  <a:pt x="16892" y="31780"/>
                  <a:pt x="17469" y="55756"/>
                  <a:pt x="4067" y="55756"/>
                </a:cubicBezTo>
                <a:cubicBezTo>
                  <a:pt x="-7687" y="55756"/>
                  <a:pt x="9171" y="32382"/>
                  <a:pt x="15218" y="22303"/>
                </a:cubicBezTo>
                <a:cubicBezTo>
                  <a:pt x="20627" y="13288"/>
                  <a:pt x="30086" y="7434"/>
                  <a:pt x="37520" y="0"/>
                </a:cubicBezTo>
                <a:cubicBezTo>
                  <a:pt x="241934" y="12024"/>
                  <a:pt x="163791" y="11151"/>
                  <a:pt x="271696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8"/>
          <a:stretch/>
        </p:blipFill>
        <p:spPr>
          <a:xfrm>
            <a:off x="401444" y="744692"/>
            <a:ext cx="11035222" cy="563380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241395" y="2642838"/>
            <a:ext cx="2074127" cy="20406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78097" y="3472995"/>
            <a:ext cx="267630" cy="17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 rot="8439964">
            <a:off x="8917374" y="1873156"/>
            <a:ext cx="1509328" cy="1339113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286250" y="2856464"/>
            <a:ext cx="4869180" cy="1077958"/>
          </a:xfrm>
          <a:custGeom>
            <a:avLst/>
            <a:gdLst>
              <a:gd name="connsiteX0" fmla="*/ 0 w 4869180"/>
              <a:gd name="connsiteY0" fmla="*/ 538246 h 1077958"/>
              <a:gd name="connsiteX1" fmla="*/ 22860 w 4869180"/>
              <a:gd name="connsiteY1" fmla="*/ 481096 h 1077958"/>
              <a:gd name="connsiteX2" fmla="*/ 57150 w 4869180"/>
              <a:gd name="connsiteY2" fmla="*/ 469666 h 1077958"/>
              <a:gd name="connsiteX3" fmla="*/ 91440 w 4869180"/>
              <a:gd name="connsiteY3" fmla="*/ 446806 h 1077958"/>
              <a:gd name="connsiteX4" fmla="*/ 137160 w 4869180"/>
              <a:gd name="connsiteY4" fmla="*/ 435376 h 1077958"/>
              <a:gd name="connsiteX5" fmla="*/ 240030 w 4869180"/>
              <a:gd name="connsiteY5" fmla="*/ 401086 h 1077958"/>
              <a:gd name="connsiteX6" fmla="*/ 274320 w 4869180"/>
              <a:gd name="connsiteY6" fmla="*/ 389656 h 1077958"/>
              <a:gd name="connsiteX7" fmla="*/ 388620 w 4869180"/>
              <a:gd name="connsiteY7" fmla="*/ 366796 h 1077958"/>
              <a:gd name="connsiteX8" fmla="*/ 457200 w 4869180"/>
              <a:gd name="connsiteY8" fmla="*/ 343936 h 1077958"/>
              <a:gd name="connsiteX9" fmla="*/ 491490 w 4869180"/>
              <a:gd name="connsiteY9" fmla="*/ 332506 h 1077958"/>
              <a:gd name="connsiteX10" fmla="*/ 548640 w 4869180"/>
              <a:gd name="connsiteY10" fmla="*/ 286786 h 1077958"/>
              <a:gd name="connsiteX11" fmla="*/ 582930 w 4869180"/>
              <a:gd name="connsiteY11" fmla="*/ 252496 h 1077958"/>
              <a:gd name="connsiteX12" fmla="*/ 617220 w 4869180"/>
              <a:gd name="connsiteY12" fmla="*/ 229636 h 1077958"/>
              <a:gd name="connsiteX13" fmla="*/ 651510 w 4869180"/>
              <a:gd name="connsiteY13" fmla="*/ 195346 h 1077958"/>
              <a:gd name="connsiteX14" fmla="*/ 685800 w 4869180"/>
              <a:gd name="connsiteY14" fmla="*/ 183916 h 1077958"/>
              <a:gd name="connsiteX15" fmla="*/ 754380 w 4869180"/>
              <a:gd name="connsiteY15" fmla="*/ 138196 h 1077958"/>
              <a:gd name="connsiteX16" fmla="*/ 788670 w 4869180"/>
              <a:gd name="connsiteY16" fmla="*/ 115336 h 1077958"/>
              <a:gd name="connsiteX17" fmla="*/ 834390 w 4869180"/>
              <a:gd name="connsiteY17" fmla="*/ 92476 h 1077958"/>
              <a:gd name="connsiteX18" fmla="*/ 868680 w 4869180"/>
              <a:gd name="connsiteY18" fmla="*/ 81046 h 1077958"/>
              <a:gd name="connsiteX19" fmla="*/ 948690 w 4869180"/>
              <a:gd name="connsiteY19" fmla="*/ 46756 h 1077958"/>
              <a:gd name="connsiteX20" fmla="*/ 1303020 w 4869180"/>
              <a:gd name="connsiteY20" fmla="*/ 35326 h 1077958"/>
              <a:gd name="connsiteX21" fmla="*/ 1371600 w 4869180"/>
              <a:gd name="connsiteY21" fmla="*/ 58186 h 1077958"/>
              <a:gd name="connsiteX22" fmla="*/ 1428750 w 4869180"/>
              <a:gd name="connsiteY22" fmla="*/ 126766 h 1077958"/>
              <a:gd name="connsiteX23" fmla="*/ 1440180 w 4869180"/>
              <a:gd name="connsiteY23" fmla="*/ 161056 h 1077958"/>
              <a:gd name="connsiteX24" fmla="*/ 1463040 w 4869180"/>
              <a:gd name="connsiteY24" fmla="*/ 195346 h 1077958"/>
              <a:gd name="connsiteX25" fmla="*/ 1485900 w 4869180"/>
              <a:gd name="connsiteY25" fmla="*/ 241066 h 1077958"/>
              <a:gd name="connsiteX26" fmla="*/ 1497330 w 4869180"/>
              <a:gd name="connsiteY26" fmla="*/ 309646 h 1077958"/>
              <a:gd name="connsiteX27" fmla="*/ 1508760 w 4869180"/>
              <a:gd name="connsiteY27" fmla="*/ 412516 h 1077958"/>
              <a:gd name="connsiteX28" fmla="*/ 1520190 w 4869180"/>
              <a:gd name="connsiteY28" fmla="*/ 469666 h 1077958"/>
              <a:gd name="connsiteX29" fmla="*/ 1531620 w 4869180"/>
              <a:gd name="connsiteY29" fmla="*/ 595396 h 1077958"/>
              <a:gd name="connsiteX30" fmla="*/ 1543050 w 4869180"/>
              <a:gd name="connsiteY30" fmla="*/ 629686 h 1077958"/>
              <a:gd name="connsiteX31" fmla="*/ 1554480 w 4869180"/>
              <a:gd name="connsiteY31" fmla="*/ 675406 h 1077958"/>
              <a:gd name="connsiteX32" fmla="*/ 1588770 w 4869180"/>
              <a:gd name="connsiteY32" fmla="*/ 778276 h 1077958"/>
              <a:gd name="connsiteX33" fmla="*/ 1600200 w 4869180"/>
              <a:gd name="connsiteY33" fmla="*/ 812566 h 1077958"/>
              <a:gd name="connsiteX34" fmla="*/ 1634490 w 4869180"/>
              <a:gd name="connsiteY34" fmla="*/ 892576 h 1077958"/>
              <a:gd name="connsiteX35" fmla="*/ 1680210 w 4869180"/>
              <a:gd name="connsiteY35" fmla="*/ 915436 h 1077958"/>
              <a:gd name="connsiteX36" fmla="*/ 1760220 w 4869180"/>
              <a:gd name="connsiteY36" fmla="*/ 972586 h 1077958"/>
              <a:gd name="connsiteX37" fmla="*/ 2034540 w 4869180"/>
              <a:gd name="connsiteY37" fmla="*/ 961156 h 1077958"/>
              <a:gd name="connsiteX38" fmla="*/ 2103120 w 4869180"/>
              <a:gd name="connsiteY38" fmla="*/ 892576 h 1077958"/>
              <a:gd name="connsiteX39" fmla="*/ 2183130 w 4869180"/>
              <a:gd name="connsiteY39" fmla="*/ 812566 h 1077958"/>
              <a:gd name="connsiteX40" fmla="*/ 2217420 w 4869180"/>
              <a:gd name="connsiteY40" fmla="*/ 778276 h 1077958"/>
              <a:gd name="connsiteX41" fmla="*/ 2274570 w 4869180"/>
              <a:gd name="connsiteY41" fmla="*/ 709696 h 1077958"/>
              <a:gd name="connsiteX42" fmla="*/ 2297430 w 4869180"/>
              <a:gd name="connsiteY42" fmla="*/ 675406 h 1077958"/>
              <a:gd name="connsiteX43" fmla="*/ 2366010 w 4869180"/>
              <a:gd name="connsiteY43" fmla="*/ 618256 h 1077958"/>
              <a:gd name="connsiteX44" fmla="*/ 2411730 w 4869180"/>
              <a:gd name="connsiteY44" fmla="*/ 583966 h 1077958"/>
              <a:gd name="connsiteX45" fmla="*/ 2480310 w 4869180"/>
              <a:gd name="connsiteY45" fmla="*/ 538246 h 1077958"/>
              <a:gd name="connsiteX46" fmla="*/ 2560320 w 4869180"/>
              <a:gd name="connsiteY46" fmla="*/ 492526 h 1077958"/>
              <a:gd name="connsiteX47" fmla="*/ 2663190 w 4869180"/>
              <a:gd name="connsiteY47" fmla="*/ 446806 h 1077958"/>
              <a:gd name="connsiteX48" fmla="*/ 2937510 w 4869180"/>
              <a:gd name="connsiteY48" fmla="*/ 458236 h 1077958"/>
              <a:gd name="connsiteX49" fmla="*/ 3006090 w 4869180"/>
              <a:gd name="connsiteY49" fmla="*/ 503956 h 1077958"/>
              <a:gd name="connsiteX50" fmla="*/ 3040380 w 4869180"/>
              <a:gd name="connsiteY50" fmla="*/ 526816 h 1077958"/>
              <a:gd name="connsiteX51" fmla="*/ 3074670 w 4869180"/>
              <a:gd name="connsiteY51" fmla="*/ 549676 h 1077958"/>
              <a:gd name="connsiteX52" fmla="*/ 3108960 w 4869180"/>
              <a:gd name="connsiteY52" fmla="*/ 595396 h 1077958"/>
              <a:gd name="connsiteX53" fmla="*/ 3120390 w 4869180"/>
              <a:gd name="connsiteY53" fmla="*/ 629686 h 1077958"/>
              <a:gd name="connsiteX54" fmla="*/ 3143250 w 4869180"/>
              <a:gd name="connsiteY54" fmla="*/ 675406 h 1077958"/>
              <a:gd name="connsiteX55" fmla="*/ 3166110 w 4869180"/>
              <a:gd name="connsiteY55" fmla="*/ 766846 h 1077958"/>
              <a:gd name="connsiteX56" fmla="*/ 3188970 w 4869180"/>
              <a:gd name="connsiteY56" fmla="*/ 812566 h 1077958"/>
              <a:gd name="connsiteX57" fmla="*/ 3200400 w 4869180"/>
              <a:gd name="connsiteY57" fmla="*/ 846856 h 1077958"/>
              <a:gd name="connsiteX58" fmla="*/ 3314700 w 4869180"/>
              <a:gd name="connsiteY58" fmla="*/ 984016 h 1077958"/>
              <a:gd name="connsiteX59" fmla="*/ 3383280 w 4869180"/>
              <a:gd name="connsiteY59" fmla="*/ 1029736 h 1077958"/>
              <a:gd name="connsiteX60" fmla="*/ 3474720 w 4869180"/>
              <a:gd name="connsiteY60" fmla="*/ 1064026 h 1077958"/>
              <a:gd name="connsiteX61" fmla="*/ 3851910 w 4869180"/>
              <a:gd name="connsiteY61" fmla="*/ 1029736 h 1077958"/>
              <a:gd name="connsiteX62" fmla="*/ 3897630 w 4869180"/>
              <a:gd name="connsiteY62" fmla="*/ 984016 h 1077958"/>
              <a:gd name="connsiteX63" fmla="*/ 3943350 w 4869180"/>
              <a:gd name="connsiteY63" fmla="*/ 915436 h 1077958"/>
              <a:gd name="connsiteX64" fmla="*/ 3977640 w 4869180"/>
              <a:gd name="connsiteY64" fmla="*/ 846856 h 1077958"/>
              <a:gd name="connsiteX65" fmla="*/ 4023360 w 4869180"/>
              <a:gd name="connsiteY65" fmla="*/ 778276 h 1077958"/>
              <a:gd name="connsiteX66" fmla="*/ 4069080 w 4869180"/>
              <a:gd name="connsiteY66" fmla="*/ 675406 h 1077958"/>
              <a:gd name="connsiteX67" fmla="*/ 4080510 w 4869180"/>
              <a:gd name="connsiteY67" fmla="*/ 641116 h 1077958"/>
              <a:gd name="connsiteX68" fmla="*/ 4137660 w 4869180"/>
              <a:gd name="connsiteY68" fmla="*/ 549676 h 1077958"/>
              <a:gd name="connsiteX69" fmla="*/ 4194810 w 4869180"/>
              <a:gd name="connsiteY69" fmla="*/ 446806 h 1077958"/>
              <a:gd name="connsiteX70" fmla="*/ 4251960 w 4869180"/>
              <a:gd name="connsiteY70" fmla="*/ 378226 h 1077958"/>
              <a:gd name="connsiteX71" fmla="*/ 4297680 w 4869180"/>
              <a:gd name="connsiteY71" fmla="*/ 355366 h 1077958"/>
              <a:gd name="connsiteX72" fmla="*/ 4377690 w 4869180"/>
              <a:gd name="connsiteY72" fmla="*/ 298216 h 1077958"/>
              <a:gd name="connsiteX73" fmla="*/ 4469130 w 4869180"/>
              <a:gd name="connsiteY73" fmla="*/ 275356 h 1077958"/>
              <a:gd name="connsiteX74" fmla="*/ 4514850 w 4869180"/>
              <a:gd name="connsiteY74" fmla="*/ 263926 h 1077958"/>
              <a:gd name="connsiteX75" fmla="*/ 4549140 w 4869180"/>
              <a:gd name="connsiteY75" fmla="*/ 252496 h 1077958"/>
              <a:gd name="connsiteX76" fmla="*/ 4869180 w 4869180"/>
              <a:gd name="connsiteY76" fmla="*/ 252496 h 107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869180" h="1077958">
                <a:moveTo>
                  <a:pt x="0" y="538246"/>
                </a:moveTo>
                <a:cubicBezTo>
                  <a:pt x="7620" y="519196"/>
                  <a:pt x="9725" y="496858"/>
                  <a:pt x="22860" y="481096"/>
                </a:cubicBezTo>
                <a:cubicBezTo>
                  <a:pt x="30573" y="471840"/>
                  <a:pt x="46374" y="475054"/>
                  <a:pt x="57150" y="469666"/>
                </a:cubicBezTo>
                <a:cubicBezTo>
                  <a:pt x="69437" y="463523"/>
                  <a:pt x="78814" y="452217"/>
                  <a:pt x="91440" y="446806"/>
                </a:cubicBezTo>
                <a:cubicBezTo>
                  <a:pt x="105879" y="440618"/>
                  <a:pt x="122113" y="439890"/>
                  <a:pt x="137160" y="435376"/>
                </a:cubicBezTo>
                <a:lnTo>
                  <a:pt x="240030" y="401086"/>
                </a:lnTo>
                <a:cubicBezTo>
                  <a:pt x="251460" y="397276"/>
                  <a:pt x="262506" y="392019"/>
                  <a:pt x="274320" y="389656"/>
                </a:cubicBezTo>
                <a:cubicBezTo>
                  <a:pt x="312420" y="382036"/>
                  <a:pt x="351759" y="379083"/>
                  <a:pt x="388620" y="366796"/>
                </a:cubicBezTo>
                <a:lnTo>
                  <a:pt x="457200" y="343936"/>
                </a:lnTo>
                <a:lnTo>
                  <a:pt x="491490" y="332506"/>
                </a:lnTo>
                <a:cubicBezTo>
                  <a:pt x="542615" y="255818"/>
                  <a:pt x="482389" y="330953"/>
                  <a:pt x="548640" y="286786"/>
                </a:cubicBezTo>
                <a:cubicBezTo>
                  <a:pt x="562090" y="277820"/>
                  <a:pt x="570512" y="262844"/>
                  <a:pt x="582930" y="252496"/>
                </a:cubicBezTo>
                <a:cubicBezTo>
                  <a:pt x="593483" y="243702"/>
                  <a:pt x="606667" y="238430"/>
                  <a:pt x="617220" y="229636"/>
                </a:cubicBezTo>
                <a:cubicBezTo>
                  <a:pt x="629638" y="219288"/>
                  <a:pt x="638060" y="204312"/>
                  <a:pt x="651510" y="195346"/>
                </a:cubicBezTo>
                <a:cubicBezTo>
                  <a:pt x="661535" y="188663"/>
                  <a:pt x="675268" y="189767"/>
                  <a:pt x="685800" y="183916"/>
                </a:cubicBezTo>
                <a:cubicBezTo>
                  <a:pt x="709817" y="170573"/>
                  <a:pt x="731520" y="153436"/>
                  <a:pt x="754380" y="138196"/>
                </a:cubicBezTo>
                <a:cubicBezTo>
                  <a:pt x="765810" y="130576"/>
                  <a:pt x="776383" y="121479"/>
                  <a:pt x="788670" y="115336"/>
                </a:cubicBezTo>
                <a:cubicBezTo>
                  <a:pt x="803910" y="107716"/>
                  <a:pt x="818729" y="99188"/>
                  <a:pt x="834390" y="92476"/>
                </a:cubicBezTo>
                <a:cubicBezTo>
                  <a:pt x="845464" y="87730"/>
                  <a:pt x="857904" y="86434"/>
                  <a:pt x="868680" y="81046"/>
                </a:cubicBezTo>
                <a:cubicBezTo>
                  <a:pt x="947615" y="41579"/>
                  <a:pt x="853537" y="70544"/>
                  <a:pt x="948690" y="46756"/>
                </a:cubicBezTo>
                <a:cubicBezTo>
                  <a:pt x="1068811" y="-33325"/>
                  <a:pt x="992473" y="7925"/>
                  <a:pt x="1303020" y="35326"/>
                </a:cubicBezTo>
                <a:cubicBezTo>
                  <a:pt x="1327023" y="37444"/>
                  <a:pt x="1371600" y="58186"/>
                  <a:pt x="1371600" y="58186"/>
                </a:cubicBezTo>
                <a:cubicBezTo>
                  <a:pt x="1396879" y="83465"/>
                  <a:pt x="1412837" y="94940"/>
                  <a:pt x="1428750" y="126766"/>
                </a:cubicBezTo>
                <a:cubicBezTo>
                  <a:pt x="1434138" y="137542"/>
                  <a:pt x="1434792" y="150280"/>
                  <a:pt x="1440180" y="161056"/>
                </a:cubicBezTo>
                <a:cubicBezTo>
                  <a:pt x="1446323" y="173343"/>
                  <a:pt x="1456224" y="183419"/>
                  <a:pt x="1463040" y="195346"/>
                </a:cubicBezTo>
                <a:cubicBezTo>
                  <a:pt x="1471494" y="210140"/>
                  <a:pt x="1478280" y="225826"/>
                  <a:pt x="1485900" y="241066"/>
                </a:cubicBezTo>
                <a:cubicBezTo>
                  <a:pt x="1489710" y="263926"/>
                  <a:pt x="1494267" y="286674"/>
                  <a:pt x="1497330" y="309646"/>
                </a:cubicBezTo>
                <a:cubicBezTo>
                  <a:pt x="1501890" y="343844"/>
                  <a:pt x="1503881" y="378362"/>
                  <a:pt x="1508760" y="412516"/>
                </a:cubicBezTo>
                <a:cubicBezTo>
                  <a:pt x="1511507" y="431748"/>
                  <a:pt x="1516380" y="450616"/>
                  <a:pt x="1520190" y="469666"/>
                </a:cubicBezTo>
                <a:cubicBezTo>
                  <a:pt x="1524000" y="511576"/>
                  <a:pt x="1525669" y="553736"/>
                  <a:pt x="1531620" y="595396"/>
                </a:cubicBezTo>
                <a:cubicBezTo>
                  <a:pt x="1533324" y="607323"/>
                  <a:pt x="1539740" y="618101"/>
                  <a:pt x="1543050" y="629686"/>
                </a:cubicBezTo>
                <a:cubicBezTo>
                  <a:pt x="1547366" y="644791"/>
                  <a:pt x="1549966" y="660359"/>
                  <a:pt x="1554480" y="675406"/>
                </a:cubicBezTo>
                <a:lnTo>
                  <a:pt x="1588770" y="778276"/>
                </a:lnTo>
                <a:cubicBezTo>
                  <a:pt x="1592580" y="789706"/>
                  <a:pt x="1597278" y="800877"/>
                  <a:pt x="1600200" y="812566"/>
                </a:cubicBezTo>
                <a:cubicBezTo>
                  <a:pt x="1607360" y="841208"/>
                  <a:pt x="1609563" y="871804"/>
                  <a:pt x="1634490" y="892576"/>
                </a:cubicBezTo>
                <a:cubicBezTo>
                  <a:pt x="1647580" y="903484"/>
                  <a:pt x="1666345" y="905532"/>
                  <a:pt x="1680210" y="915436"/>
                </a:cubicBezTo>
                <a:cubicBezTo>
                  <a:pt x="1788333" y="992666"/>
                  <a:pt x="1634916" y="909934"/>
                  <a:pt x="1760220" y="972586"/>
                </a:cubicBezTo>
                <a:lnTo>
                  <a:pt x="2034540" y="961156"/>
                </a:lnTo>
                <a:cubicBezTo>
                  <a:pt x="2066023" y="953810"/>
                  <a:pt x="2080260" y="915436"/>
                  <a:pt x="2103120" y="892576"/>
                </a:cubicBezTo>
                <a:lnTo>
                  <a:pt x="2183130" y="812566"/>
                </a:lnTo>
                <a:cubicBezTo>
                  <a:pt x="2194560" y="801136"/>
                  <a:pt x="2208454" y="791726"/>
                  <a:pt x="2217420" y="778276"/>
                </a:cubicBezTo>
                <a:cubicBezTo>
                  <a:pt x="2274177" y="693140"/>
                  <a:pt x="2201231" y="797703"/>
                  <a:pt x="2274570" y="709696"/>
                </a:cubicBezTo>
                <a:cubicBezTo>
                  <a:pt x="2283364" y="699143"/>
                  <a:pt x="2288636" y="685959"/>
                  <a:pt x="2297430" y="675406"/>
                </a:cubicBezTo>
                <a:cubicBezTo>
                  <a:pt x="2328822" y="637736"/>
                  <a:pt x="2328988" y="644700"/>
                  <a:pt x="2366010" y="618256"/>
                </a:cubicBezTo>
                <a:cubicBezTo>
                  <a:pt x="2381512" y="607183"/>
                  <a:pt x="2396124" y="594890"/>
                  <a:pt x="2411730" y="583966"/>
                </a:cubicBezTo>
                <a:cubicBezTo>
                  <a:pt x="2434238" y="568211"/>
                  <a:pt x="2457450" y="553486"/>
                  <a:pt x="2480310" y="538246"/>
                </a:cubicBezTo>
                <a:cubicBezTo>
                  <a:pt x="2511240" y="517626"/>
                  <a:pt x="2524066" y="507028"/>
                  <a:pt x="2560320" y="492526"/>
                </a:cubicBezTo>
                <a:cubicBezTo>
                  <a:pt x="2662335" y="451720"/>
                  <a:pt x="2597219" y="490787"/>
                  <a:pt x="2663190" y="446806"/>
                </a:cubicBezTo>
                <a:cubicBezTo>
                  <a:pt x="2754630" y="450616"/>
                  <a:pt x="2847236" y="443190"/>
                  <a:pt x="2937510" y="458236"/>
                </a:cubicBezTo>
                <a:cubicBezTo>
                  <a:pt x="2964610" y="462753"/>
                  <a:pt x="2983230" y="488716"/>
                  <a:pt x="3006090" y="503956"/>
                </a:cubicBezTo>
                <a:lnTo>
                  <a:pt x="3040380" y="526816"/>
                </a:lnTo>
                <a:cubicBezTo>
                  <a:pt x="3051810" y="534436"/>
                  <a:pt x="3066428" y="538686"/>
                  <a:pt x="3074670" y="549676"/>
                </a:cubicBezTo>
                <a:lnTo>
                  <a:pt x="3108960" y="595396"/>
                </a:lnTo>
                <a:cubicBezTo>
                  <a:pt x="3112770" y="606826"/>
                  <a:pt x="3115644" y="618612"/>
                  <a:pt x="3120390" y="629686"/>
                </a:cubicBezTo>
                <a:cubicBezTo>
                  <a:pt x="3127102" y="645347"/>
                  <a:pt x="3137862" y="659242"/>
                  <a:pt x="3143250" y="675406"/>
                </a:cubicBezTo>
                <a:cubicBezTo>
                  <a:pt x="3153185" y="705212"/>
                  <a:pt x="3152059" y="738745"/>
                  <a:pt x="3166110" y="766846"/>
                </a:cubicBezTo>
                <a:cubicBezTo>
                  <a:pt x="3173730" y="782086"/>
                  <a:pt x="3182258" y="796905"/>
                  <a:pt x="3188970" y="812566"/>
                </a:cubicBezTo>
                <a:cubicBezTo>
                  <a:pt x="3193716" y="823640"/>
                  <a:pt x="3194549" y="836324"/>
                  <a:pt x="3200400" y="846856"/>
                </a:cubicBezTo>
                <a:cubicBezTo>
                  <a:pt x="3225206" y="891507"/>
                  <a:pt x="3272404" y="955818"/>
                  <a:pt x="3314700" y="984016"/>
                </a:cubicBezTo>
                <a:cubicBezTo>
                  <a:pt x="3337560" y="999256"/>
                  <a:pt x="3357771" y="1019532"/>
                  <a:pt x="3383280" y="1029736"/>
                </a:cubicBezTo>
                <a:cubicBezTo>
                  <a:pt x="3451617" y="1057071"/>
                  <a:pt x="3420965" y="1046108"/>
                  <a:pt x="3474720" y="1064026"/>
                </a:cubicBezTo>
                <a:cubicBezTo>
                  <a:pt x="3582181" y="1060444"/>
                  <a:pt x="3752394" y="1115036"/>
                  <a:pt x="3851910" y="1029736"/>
                </a:cubicBezTo>
                <a:cubicBezTo>
                  <a:pt x="3868274" y="1015710"/>
                  <a:pt x="3882390" y="999256"/>
                  <a:pt x="3897630" y="984016"/>
                </a:cubicBezTo>
                <a:cubicBezTo>
                  <a:pt x="3917717" y="923755"/>
                  <a:pt x="3895784" y="972515"/>
                  <a:pt x="3943350" y="915436"/>
                </a:cubicBezTo>
                <a:cubicBezTo>
                  <a:pt x="3994092" y="854546"/>
                  <a:pt x="3943273" y="908716"/>
                  <a:pt x="3977640" y="846856"/>
                </a:cubicBezTo>
                <a:cubicBezTo>
                  <a:pt x="3990983" y="822839"/>
                  <a:pt x="4014672" y="804340"/>
                  <a:pt x="4023360" y="778276"/>
                </a:cubicBezTo>
                <a:cubicBezTo>
                  <a:pt x="4082337" y="601346"/>
                  <a:pt x="4014740" y="784085"/>
                  <a:pt x="4069080" y="675406"/>
                </a:cubicBezTo>
                <a:cubicBezTo>
                  <a:pt x="4074468" y="664630"/>
                  <a:pt x="4075764" y="652190"/>
                  <a:pt x="4080510" y="641116"/>
                </a:cubicBezTo>
                <a:cubicBezTo>
                  <a:pt x="4101430" y="592304"/>
                  <a:pt x="4104841" y="593435"/>
                  <a:pt x="4137660" y="549676"/>
                </a:cubicBezTo>
                <a:cubicBezTo>
                  <a:pt x="4157778" y="489322"/>
                  <a:pt x="4142407" y="525411"/>
                  <a:pt x="4194810" y="446806"/>
                </a:cubicBezTo>
                <a:cubicBezTo>
                  <a:pt x="4213038" y="419464"/>
                  <a:pt x="4223958" y="398228"/>
                  <a:pt x="4251960" y="378226"/>
                </a:cubicBezTo>
                <a:cubicBezTo>
                  <a:pt x="4265825" y="368322"/>
                  <a:pt x="4283231" y="364397"/>
                  <a:pt x="4297680" y="355366"/>
                </a:cubicBezTo>
                <a:cubicBezTo>
                  <a:pt x="4300894" y="353357"/>
                  <a:pt x="4366125" y="302421"/>
                  <a:pt x="4377690" y="298216"/>
                </a:cubicBezTo>
                <a:cubicBezTo>
                  <a:pt x="4407216" y="287479"/>
                  <a:pt x="4438650" y="282976"/>
                  <a:pt x="4469130" y="275356"/>
                </a:cubicBezTo>
                <a:cubicBezTo>
                  <a:pt x="4484370" y="271546"/>
                  <a:pt x="4499947" y="268894"/>
                  <a:pt x="4514850" y="263926"/>
                </a:cubicBezTo>
                <a:cubicBezTo>
                  <a:pt x="4526280" y="260116"/>
                  <a:pt x="4537098" y="252884"/>
                  <a:pt x="4549140" y="252496"/>
                </a:cubicBezTo>
                <a:cubicBezTo>
                  <a:pt x="4655765" y="249056"/>
                  <a:pt x="4762500" y="252496"/>
                  <a:pt x="4869180" y="25249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9831309" y="3211551"/>
            <a:ext cx="1576389" cy="2096429"/>
          </a:xfrm>
          <a:custGeom>
            <a:avLst/>
            <a:gdLst>
              <a:gd name="connsiteX0" fmla="*/ 1052281 w 1576389"/>
              <a:gd name="connsiteY0" fmla="*/ 1962615 h 2096429"/>
              <a:gd name="connsiteX1" fmla="*/ 1063432 w 1576389"/>
              <a:gd name="connsiteY1" fmla="*/ 2029522 h 2096429"/>
              <a:gd name="connsiteX2" fmla="*/ 1130340 w 1576389"/>
              <a:gd name="connsiteY2" fmla="*/ 2096429 h 2096429"/>
              <a:gd name="connsiteX3" fmla="*/ 1331062 w 1576389"/>
              <a:gd name="connsiteY3" fmla="*/ 2085278 h 2096429"/>
              <a:gd name="connsiteX4" fmla="*/ 1397969 w 1576389"/>
              <a:gd name="connsiteY4" fmla="*/ 2040673 h 2096429"/>
              <a:gd name="connsiteX5" fmla="*/ 1464876 w 1576389"/>
              <a:gd name="connsiteY5" fmla="*/ 1984917 h 2096429"/>
              <a:gd name="connsiteX6" fmla="*/ 1476028 w 1576389"/>
              <a:gd name="connsiteY6" fmla="*/ 1951464 h 2096429"/>
              <a:gd name="connsiteX7" fmla="*/ 1498330 w 1576389"/>
              <a:gd name="connsiteY7" fmla="*/ 1929161 h 2096429"/>
              <a:gd name="connsiteX8" fmla="*/ 1520632 w 1576389"/>
              <a:gd name="connsiteY8" fmla="*/ 1895708 h 2096429"/>
              <a:gd name="connsiteX9" fmla="*/ 1531784 w 1576389"/>
              <a:gd name="connsiteY9" fmla="*/ 1851103 h 2096429"/>
              <a:gd name="connsiteX10" fmla="*/ 1554086 w 1576389"/>
              <a:gd name="connsiteY10" fmla="*/ 1806498 h 2096429"/>
              <a:gd name="connsiteX11" fmla="*/ 1576389 w 1576389"/>
              <a:gd name="connsiteY11" fmla="*/ 1650381 h 2096429"/>
              <a:gd name="connsiteX12" fmla="*/ 1565237 w 1576389"/>
              <a:gd name="connsiteY12" fmla="*/ 1371600 h 2096429"/>
              <a:gd name="connsiteX13" fmla="*/ 1554086 w 1576389"/>
              <a:gd name="connsiteY13" fmla="*/ 1304693 h 2096429"/>
              <a:gd name="connsiteX14" fmla="*/ 1542935 w 1576389"/>
              <a:gd name="connsiteY14" fmla="*/ 1182029 h 2096429"/>
              <a:gd name="connsiteX15" fmla="*/ 1531784 w 1576389"/>
              <a:gd name="connsiteY15" fmla="*/ 1148576 h 2096429"/>
              <a:gd name="connsiteX16" fmla="*/ 1509481 w 1576389"/>
              <a:gd name="connsiteY16" fmla="*/ 1048215 h 2096429"/>
              <a:gd name="connsiteX17" fmla="*/ 1487179 w 1576389"/>
              <a:gd name="connsiteY17" fmla="*/ 1014761 h 2096429"/>
              <a:gd name="connsiteX18" fmla="*/ 1476028 w 1576389"/>
              <a:gd name="connsiteY18" fmla="*/ 970156 h 2096429"/>
              <a:gd name="connsiteX19" fmla="*/ 1431423 w 1576389"/>
              <a:gd name="connsiteY19" fmla="*/ 914400 h 2096429"/>
              <a:gd name="connsiteX20" fmla="*/ 1353364 w 1576389"/>
              <a:gd name="connsiteY20" fmla="*/ 858644 h 2096429"/>
              <a:gd name="connsiteX21" fmla="*/ 1319911 w 1576389"/>
              <a:gd name="connsiteY21" fmla="*/ 847493 h 2096429"/>
              <a:gd name="connsiteX22" fmla="*/ 1230701 w 1576389"/>
              <a:gd name="connsiteY22" fmla="*/ 780586 h 2096429"/>
              <a:gd name="connsiteX23" fmla="*/ 1186096 w 1576389"/>
              <a:gd name="connsiteY23" fmla="*/ 758283 h 2096429"/>
              <a:gd name="connsiteX24" fmla="*/ 1163793 w 1576389"/>
              <a:gd name="connsiteY24" fmla="*/ 735981 h 2096429"/>
              <a:gd name="connsiteX25" fmla="*/ 1119189 w 1576389"/>
              <a:gd name="connsiteY25" fmla="*/ 713678 h 2096429"/>
              <a:gd name="connsiteX26" fmla="*/ 1074584 w 1576389"/>
              <a:gd name="connsiteY26" fmla="*/ 669073 h 2096429"/>
              <a:gd name="connsiteX27" fmla="*/ 996525 w 1576389"/>
              <a:gd name="connsiteY27" fmla="*/ 624469 h 2096429"/>
              <a:gd name="connsiteX28" fmla="*/ 951920 w 1576389"/>
              <a:gd name="connsiteY28" fmla="*/ 591015 h 2096429"/>
              <a:gd name="connsiteX29" fmla="*/ 896164 w 1576389"/>
              <a:gd name="connsiteY29" fmla="*/ 579864 h 2096429"/>
              <a:gd name="connsiteX30" fmla="*/ 873862 w 1576389"/>
              <a:gd name="connsiteY30" fmla="*/ 546410 h 2096429"/>
              <a:gd name="connsiteX31" fmla="*/ 806954 w 1576389"/>
              <a:gd name="connsiteY31" fmla="*/ 524108 h 2096429"/>
              <a:gd name="connsiteX32" fmla="*/ 740047 w 1576389"/>
              <a:gd name="connsiteY32" fmla="*/ 479503 h 2096429"/>
              <a:gd name="connsiteX33" fmla="*/ 706593 w 1576389"/>
              <a:gd name="connsiteY33" fmla="*/ 457200 h 2096429"/>
              <a:gd name="connsiteX34" fmla="*/ 661989 w 1576389"/>
              <a:gd name="connsiteY34" fmla="*/ 434898 h 2096429"/>
              <a:gd name="connsiteX35" fmla="*/ 583930 w 1576389"/>
              <a:gd name="connsiteY35" fmla="*/ 379142 h 2096429"/>
              <a:gd name="connsiteX36" fmla="*/ 561628 w 1576389"/>
              <a:gd name="connsiteY36" fmla="*/ 356839 h 2096429"/>
              <a:gd name="connsiteX37" fmla="*/ 528174 w 1576389"/>
              <a:gd name="connsiteY37" fmla="*/ 345688 h 2096429"/>
              <a:gd name="connsiteX38" fmla="*/ 505871 w 1576389"/>
              <a:gd name="connsiteY38" fmla="*/ 312234 h 2096429"/>
              <a:gd name="connsiteX39" fmla="*/ 416662 w 1576389"/>
              <a:gd name="connsiteY39" fmla="*/ 256478 h 2096429"/>
              <a:gd name="connsiteX40" fmla="*/ 383208 w 1576389"/>
              <a:gd name="connsiteY40" fmla="*/ 234176 h 2096429"/>
              <a:gd name="connsiteX41" fmla="*/ 360906 w 1576389"/>
              <a:gd name="connsiteY41" fmla="*/ 211873 h 2096429"/>
              <a:gd name="connsiteX42" fmla="*/ 316301 w 1576389"/>
              <a:gd name="connsiteY42" fmla="*/ 189571 h 2096429"/>
              <a:gd name="connsiteX43" fmla="*/ 293998 w 1576389"/>
              <a:gd name="connsiteY43" fmla="*/ 167269 h 2096429"/>
              <a:gd name="connsiteX44" fmla="*/ 260545 w 1576389"/>
              <a:gd name="connsiteY44" fmla="*/ 144966 h 2096429"/>
              <a:gd name="connsiteX45" fmla="*/ 238242 w 1576389"/>
              <a:gd name="connsiteY45" fmla="*/ 122664 h 2096429"/>
              <a:gd name="connsiteX46" fmla="*/ 193637 w 1576389"/>
              <a:gd name="connsiteY46" fmla="*/ 111512 h 2096429"/>
              <a:gd name="connsiteX47" fmla="*/ 126730 w 1576389"/>
              <a:gd name="connsiteY47" fmla="*/ 55756 h 2096429"/>
              <a:gd name="connsiteX48" fmla="*/ 59823 w 1576389"/>
              <a:gd name="connsiteY48" fmla="*/ 0 h 2096429"/>
              <a:gd name="connsiteX49" fmla="*/ 26369 w 1576389"/>
              <a:gd name="connsiteY49" fmla="*/ 22303 h 2096429"/>
              <a:gd name="connsiteX50" fmla="*/ 4067 w 1576389"/>
              <a:gd name="connsiteY50" fmla="*/ 55756 h 2096429"/>
              <a:gd name="connsiteX51" fmla="*/ 15218 w 1576389"/>
              <a:gd name="connsiteY51" fmla="*/ 22303 h 2096429"/>
              <a:gd name="connsiteX52" fmla="*/ 37520 w 1576389"/>
              <a:gd name="connsiteY52" fmla="*/ 0 h 2096429"/>
              <a:gd name="connsiteX53" fmla="*/ 271696 w 1576389"/>
              <a:gd name="connsiteY53" fmla="*/ 11151 h 209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576389" h="2096429">
                <a:moveTo>
                  <a:pt x="1052281" y="1962615"/>
                </a:moveTo>
                <a:cubicBezTo>
                  <a:pt x="1055998" y="1984917"/>
                  <a:pt x="1052039" y="2009992"/>
                  <a:pt x="1063432" y="2029522"/>
                </a:cubicBezTo>
                <a:cubicBezTo>
                  <a:pt x="1079324" y="2056766"/>
                  <a:pt x="1130340" y="2096429"/>
                  <a:pt x="1130340" y="2096429"/>
                </a:cubicBezTo>
                <a:cubicBezTo>
                  <a:pt x="1197247" y="2092712"/>
                  <a:pt x="1265460" y="2098945"/>
                  <a:pt x="1331062" y="2085278"/>
                </a:cubicBezTo>
                <a:cubicBezTo>
                  <a:pt x="1357303" y="2079811"/>
                  <a:pt x="1375667" y="2055541"/>
                  <a:pt x="1397969" y="2040673"/>
                </a:cubicBezTo>
                <a:cubicBezTo>
                  <a:pt x="1444547" y="2009621"/>
                  <a:pt x="1421944" y="2027851"/>
                  <a:pt x="1464876" y="1984917"/>
                </a:cubicBezTo>
                <a:cubicBezTo>
                  <a:pt x="1468593" y="1973766"/>
                  <a:pt x="1469980" y="1961543"/>
                  <a:pt x="1476028" y="1951464"/>
                </a:cubicBezTo>
                <a:cubicBezTo>
                  <a:pt x="1481437" y="1942449"/>
                  <a:pt x="1491762" y="1937371"/>
                  <a:pt x="1498330" y="1929161"/>
                </a:cubicBezTo>
                <a:cubicBezTo>
                  <a:pt x="1506702" y="1918696"/>
                  <a:pt x="1513198" y="1906859"/>
                  <a:pt x="1520632" y="1895708"/>
                </a:cubicBezTo>
                <a:cubicBezTo>
                  <a:pt x="1524349" y="1880840"/>
                  <a:pt x="1526403" y="1865453"/>
                  <a:pt x="1531784" y="1851103"/>
                </a:cubicBezTo>
                <a:cubicBezTo>
                  <a:pt x="1537621" y="1835538"/>
                  <a:pt x="1550480" y="1822725"/>
                  <a:pt x="1554086" y="1806498"/>
                </a:cubicBezTo>
                <a:cubicBezTo>
                  <a:pt x="1565489" y="1755182"/>
                  <a:pt x="1576389" y="1650381"/>
                  <a:pt x="1576389" y="1650381"/>
                </a:cubicBezTo>
                <a:cubicBezTo>
                  <a:pt x="1572672" y="1557454"/>
                  <a:pt x="1571225" y="1464408"/>
                  <a:pt x="1565237" y="1371600"/>
                </a:cubicBezTo>
                <a:cubicBezTo>
                  <a:pt x="1563781" y="1349037"/>
                  <a:pt x="1556728" y="1327148"/>
                  <a:pt x="1554086" y="1304693"/>
                </a:cubicBezTo>
                <a:cubicBezTo>
                  <a:pt x="1549289" y="1263918"/>
                  <a:pt x="1548741" y="1222673"/>
                  <a:pt x="1542935" y="1182029"/>
                </a:cubicBezTo>
                <a:cubicBezTo>
                  <a:pt x="1541273" y="1170393"/>
                  <a:pt x="1534334" y="1160050"/>
                  <a:pt x="1531784" y="1148576"/>
                </a:cubicBezTo>
                <a:cubicBezTo>
                  <a:pt x="1524932" y="1117743"/>
                  <a:pt x="1524542" y="1078337"/>
                  <a:pt x="1509481" y="1048215"/>
                </a:cubicBezTo>
                <a:cubicBezTo>
                  <a:pt x="1503488" y="1036228"/>
                  <a:pt x="1494613" y="1025912"/>
                  <a:pt x="1487179" y="1014761"/>
                </a:cubicBezTo>
                <a:cubicBezTo>
                  <a:pt x="1483462" y="999893"/>
                  <a:pt x="1482065" y="984243"/>
                  <a:pt x="1476028" y="970156"/>
                </a:cubicBezTo>
                <a:cubicBezTo>
                  <a:pt x="1468027" y="951487"/>
                  <a:pt x="1447407" y="927720"/>
                  <a:pt x="1431423" y="914400"/>
                </a:cubicBezTo>
                <a:cubicBezTo>
                  <a:pt x="1423850" y="908089"/>
                  <a:pt x="1367845" y="865885"/>
                  <a:pt x="1353364" y="858644"/>
                </a:cubicBezTo>
                <a:cubicBezTo>
                  <a:pt x="1342851" y="853387"/>
                  <a:pt x="1331062" y="851210"/>
                  <a:pt x="1319911" y="847493"/>
                </a:cubicBezTo>
                <a:cubicBezTo>
                  <a:pt x="1288545" y="816127"/>
                  <a:pt x="1281140" y="805806"/>
                  <a:pt x="1230701" y="780586"/>
                </a:cubicBezTo>
                <a:cubicBezTo>
                  <a:pt x="1215833" y="773152"/>
                  <a:pt x="1199928" y="767504"/>
                  <a:pt x="1186096" y="758283"/>
                </a:cubicBezTo>
                <a:cubicBezTo>
                  <a:pt x="1177348" y="752451"/>
                  <a:pt x="1172541" y="741813"/>
                  <a:pt x="1163793" y="735981"/>
                </a:cubicBezTo>
                <a:cubicBezTo>
                  <a:pt x="1149962" y="726760"/>
                  <a:pt x="1132487" y="723652"/>
                  <a:pt x="1119189" y="713678"/>
                </a:cubicBezTo>
                <a:cubicBezTo>
                  <a:pt x="1102368" y="701062"/>
                  <a:pt x="1093391" y="678476"/>
                  <a:pt x="1074584" y="669073"/>
                </a:cubicBezTo>
                <a:cubicBezTo>
                  <a:pt x="1031029" y="647296"/>
                  <a:pt x="1033300" y="650736"/>
                  <a:pt x="996525" y="624469"/>
                </a:cubicBezTo>
                <a:cubicBezTo>
                  <a:pt x="981401" y="613666"/>
                  <a:pt x="968904" y="598563"/>
                  <a:pt x="951920" y="591015"/>
                </a:cubicBezTo>
                <a:cubicBezTo>
                  <a:pt x="934600" y="583317"/>
                  <a:pt x="914749" y="583581"/>
                  <a:pt x="896164" y="579864"/>
                </a:cubicBezTo>
                <a:cubicBezTo>
                  <a:pt x="888730" y="568713"/>
                  <a:pt x="885227" y="553513"/>
                  <a:pt x="873862" y="546410"/>
                </a:cubicBezTo>
                <a:cubicBezTo>
                  <a:pt x="853926" y="533950"/>
                  <a:pt x="806954" y="524108"/>
                  <a:pt x="806954" y="524108"/>
                </a:cubicBezTo>
                <a:cubicBezTo>
                  <a:pt x="767205" y="484357"/>
                  <a:pt x="803057" y="515509"/>
                  <a:pt x="740047" y="479503"/>
                </a:cubicBezTo>
                <a:cubicBezTo>
                  <a:pt x="728411" y="472854"/>
                  <a:pt x="718229" y="463849"/>
                  <a:pt x="706593" y="457200"/>
                </a:cubicBezTo>
                <a:cubicBezTo>
                  <a:pt x="692160" y="448953"/>
                  <a:pt x="675516" y="444560"/>
                  <a:pt x="661989" y="434898"/>
                </a:cubicBezTo>
                <a:cubicBezTo>
                  <a:pt x="556508" y="359554"/>
                  <a:pt x="706173" y="440262"/>
                  <a:pt x="583930" y="379142"/>
                </a:cubicBezTo>
                <a:cubicBezTo>
                  <a:pt x="576496" y="371708"/>
                  <a:pt x="570643" y="362248"/>
                  <a:pt x="561628" y="356839"/>
                </a:cubicBezTo>
                <a:cubicBezTo>
                  <a:pt x="551549" y="350791"/>
                  <a:pt x="537353" y="353031"/>
                  <a:pt x="528174" y="345688"/>
                </a:cubicBezTo>
                <a:cubicBezTo>
                  <a:pt x="517709" y="337316"/>
                  <a:pt x="516336" y="320606"/>
                  <a:pt x="505871" y="312234"/>
                </a:cubicBezTo>
                <a:cubicBezTo>
                  <a:pt x="478489" y="290328"/>
                  <a:pt x="445839" y="275929"/>
                  <a:pt x="416662" y="256478"/>
                </a:cubicBezTo>
                <a:cubicBezTo>
                  <a:pt x="405511" y="249044"/>
                  <a:pt x="393673" y="242548"/>
                  <a:pt x="383208" y="234176"/>
                </a:cubicBezTo>
                <a:cubicBezTo>
                  <a:pt x="374998" y="227608"/>
                  <a:pt x="369654" y="217705"/>
                  <a:pt x="360906" y="211873"/>
                </a:cubicBezTo>
                <a:cubicBezTo>
                  <a:pt x="347075" y="202652"/>
                  <a:pt x="330132" y="198792"/>
                  <a:pt x="316301" y="189571"/>
                </a:cubicBezTo>
                <a:cubicBezTo>
                  <a:pt x="307553" y="183739"/>
                  <a:pt x="302208" y="173837"/>
                  <a:pt x="293998" y="167269"/>
                </a:cubicBezTo>
                <a:cubicBezTo>
                  <a:pt x="283533" y="158897"/>
                  <a:pt x="271010" y="153338"/>
                  <a:pt x="260545" y="144966"/>
                </a:cubicBezTo>
                <a:cubicBezTo>
                  <a:pt x="252335" y="138398"/>
                  <a:pt x="247646" y="127366"/>
                  <a:pt x="238242" y="122664"/>
                </a:cubicBezTo>
                <a:cubicBezTo>
                  <a:pt x="224534" y="115810"/>
                  <a:pt x="208505" y="115229"/>
                  <a:pt x="193637" y="111512"/>
                </a:cubicBezTo>
                <a:cubicBezTo>
                  <a:pt x="95914" y="13789"/>
                  <a:pt x="219872" y="133374"/>
                  <a:pt x="126730" y="55756"/>
                </a:cubicBezTo>
                <a:cubicBezTo>
                  <a:pt x="40863" y="-15799"/>
                  <a:pt x="142886" y="55378"/>
                  <a:pt x="59823" y="0"/>
                </a:cubicBezTo>
                <a:cubicBezTo>
                  <a:pt x="48672" y="7434"/>
                  <a:pt x="35846" y="12826"/>
                  <a:pt x="26369" y="22303"/>
                </a:cubicBezTo>
                <a:cubicBezTo>
                  <a:pt x="16892" y="31780"/>
                  <a:pt x="17469" y="55756"/>
                  <a:pt x="4067" y="55756"/>
                </a:cubicBezTo>
                <a:cubicBezTo>
                  <a:pt x="-7687" y="55756"/>
                  <a:pt x="9171" y="32382"/>
                  <a:pt x="15218" y="22303"/>
                </a:cubicBezTo>
                <a:cubicBezTo>
                  <a:pt x="20627" y="13288"/>
                  <a:pt x="30086" y="7434"/>
                  <a:pt x="37520" y="0"/>
                </a:cubicBezTo>
                <a:cubicBezTo>
                  <a:pt x="241934" y="12024"/>
                  <a:pt x="163791" y="11151"/>
                  <a:pt x="271696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63" y="2660590"/>
            <a:ext cx="713678" cy="6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154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8" y="1211649"/>
            <a:ext cx="100774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116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6263"/>
            <a:ext cx="8596668" cy="455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Support Vector Machine - Explanation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71" y="1079518"/>
            <a:ext cx="68961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1750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51" y="1294355"/>
            <a:ext cx="101346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72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99001"/>
            <a:ext cx="80962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05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28712"/>
            <a:ext cx="8968471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5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The Gaussian RBF Kernel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6" y="1182726"/>
            <a:ext cx="9740149" cy="42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850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Types of Kernel Function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770595"/>
            <a:ext cx="10969509" cy="5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27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77334" y="136263"/>
            <a:ext cx="8596668" cy="455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 smtClean="0"/>
              <a:t>Types of Kernel Function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77334" y="1940312"/>
            <a:ext cx="650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https://trthatcher.github.io/MLKernels.jl/dev/kernels/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802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6263"/>
            <a:ext cx="8596668" cy="455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Support Vector Machine - Explanation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69" y="1011443"/>
            <a:ext cx="84105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330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6263"/>
            <a:ext cx="8596668" cy="455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Support Vector Machine - Explanation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3" y="1068256"/>
            <a:ext cx="84677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50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6263"/>
            <a:ext cx="8596668" cy="455408"/>
          </a:xfrm>
        </p:spPr>
        <p:txBody>
          <a:bodyPr>
            <a:noAutofit/>
          </a:bodyPr>
          <a:lstStyle/>
          <a:p>
            <a:r>
              <a:rPr lang="en-IN" sz="2800" dirty="0" smtClean="0"/>
              <a:t>Support Vector Machine - Explanation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1730187"/>
            <a:ext cx="8596668" cy="25298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5400" dirty="0" smtClean="0">
                <a:solidFill>
                  <a:srgbClr val="00B050"/>
                </a:solidFill>
              </a:rPr>
              <a:t>What’s so special about SVMs (Support Vector Machines) ?</a:t>
            </a:r>
          </a:p>
          <a:p>
            <a:endParaRPr 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872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6263"/>
            <a:ext cx="8596668" cy="455408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What’s </a:t>
            </a:r>
            <a:r>
              <a:rPr lang="en-US" sz="2800" dirty="0"/>
              <a:t>so special about </a:t>
            </a:r>
            <a:r>
              <a:rPr lang="en-US" sz="2800" dirty="0" smtClean="0"/>
              <a:t>SVMs?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0" y="1349748"/>
            <a:ext cx="8410575" cy="3943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5919" y="5293098"/>
            <a:ext cx="741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Suppose we want to machine to learn to classify an Apple and a Orange.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75290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436</TotalTime>
  <Words>645</Words>
  <Application>Microsoft Office PowerPoint</Application>
  <PresentationFormat>Custom</PresentationFormat>
  <Paragraphs>101</Paragraphs>
  <Slides>55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Facet</vt:lpstr>
      <vt:lpstr>Support Vector Machine – SVM &amp;  Kernel Function</vt:lpstr>
      <vt:lpstr>SVM – How to separate these points</vt:lpstr>
      <vt:lpstr>SVM – How to separate these points</vt:lpstr>
      <vt:lpstr>Support Vector Machine - Explanation</vt:lpstr>
      <vt:lpstr>Support Vector Machine - Explanation</vt:lpstr>
      <vt:lpstr>Support Vector Machine - Explanation</vt:lpstr>
      <vt:lpstr>Support Vector Machine - Explanation</vt:lpstr>
      <vt:lpstr>Support Vector Machine - Explanation</vt:lpstr>
      <vt:lpstr>What’s so special about SVMs?</vt:lpstr>
      <vt:lpstr>Slide 10</vt:lpstr>
      <vt:lpstr>Slide 11</vt:lpstr>
      <vt:lpstr>Slide 12</vt:lpstr>
      <vt:lpstr>Slide 13</vt:lpstr>
      <vt:lpstr>Slide 14</vt:lpstr>
      <vt:lpstr>Slide 15</vt:lpstr>
      <vt:lpstr>Kernel SVM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 - SVM</dc:title>
  <dc:creator>Pankaj Kumar Vishwakarma</dc:creator>
  <cp:lastModifiedBy>Sony</cp:lastModifiedBy>
  <cp:revision>28</cp:revision>
  <dcterms:created xsi:type="dcterms:W3CDTF">2019-11-08T12:53:56Z</dcterms:created>
  <dcterms:modified xsi:type="dcterms:W3CDTF">2020-08-02T06:45:05Z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TECHMAHINDRA\PV00616389</vt:lpwstr>
  </property>
  <property fmtid="{D5CDD505-2E9C-101B-9397-08002B2CF9AE}" pid="4" name="DLPManualFileClassificationLastModificationDate">
    <vt:lpwstr>1573217832</vt:lpwstr>
  </property>
  <property fmtid="{D5CDD505-2E9C-101B-9397-08002B2CF9AE}" pid="5" name="DLPManualFileClassificationVersion">
    <vt:lpwstr>11.1.0.61</vt:lpwstr>
  </property>
</Properties>
</file>